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2.xml" ContentType="application/vnd.openxmlformats-officedocument.themeOverride+xml"/>
  <Override PartName="/ppt/notesSlides/notesSlide4.xml" ContentType="application/vnd.openxmlformats-officedocument.presentationml.notesSlide+xml"/>
  <Override PartName="/ppt/theme/themeOverride3.xml" ContentType="application/vnd.openxmlformats-officedocument.themeOverride+xml"/>
  <Override PartName="/ppt/notesSlides/notesSlide5.xml" ContentType="application/vnd.openxmlformats-officedocument.presentationml.notesSlide+xml"/>
  <Override PartName="/ppt/theme/themeOverride4.xml" ContentType="application/vnd.openxmlformats-officedocument.themeOverride+xml"/>
  <Override PartName="/ppt/notesSlides/notesSlide6.xml" ContentType="application/vnd.openxmlformats-officedocument.presentationml.notesSlide+xml"/>
  <Override PartName="/ppt/theme/themeOverride5.xml" ContentType="application/vnd.openxmlformats-officedocument.themeOverride+xml"/>
  <Override PartName="/ppt/notesSlides/notesSlide7.xml" ContentType="application/vnd.openxmlformats-officedocument.presentationml.notesSlide+xml"/>
  <Override PartName="/ppt/theme/themeOverride6.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64" r:id="rId3"/>
    <p:sldId id="267" r:id="rId4"/>
    <p:sldId id="280" r:id="rId5"/>
    <p:sldId id="281" r:id="rId6"/>
    <p:sldId id="282" r:id="rId7"/>
    <p:sldId id="284" r:id="rId8"/>
    <p:sldId id="283" r:id="rId9"/>
    <p:sldId id="279"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FCF1"/>
    <a:srgbClr val="F8F6D8"/>
    <a:srgbClr val="F4EDB6"/>
    <a:srgbClr val="451C07"/>
    <a:srgbClr val="9E7D62"/>
    <a:srgbClr val="7A310C"/>
    <a:srgbClr val="6F2C0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5AB536-CE63-48AF-9D04-36493052A577}" v="1566" dt="2025-04-26T02:54:21.9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1" autoAdjust="0"/>
    <p:restoredTop sz="94660"/>
  </p:normalViewPr>
  <p:slideViewPr>
    <p:cSldViewPr snapToGrid="0">
      <p:cViewPr>
        <p:scale>
          <a:sx n="51" d="100"/>
          <a:sy n="51" d="100"/>
        </p:scale>
        <p:origin x="1064"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mon, Jacob" userId="a23a1c10-4c83-4284-91ca-3010babfff47" providerId="ADAL" clId="{8F652990-CBBA-4D43-8DEA-6F93EBE69A2F}"/>
    <pc:docChg chg="undo redo custSel addSld delSld modSld sldOrd">
      <pc:chgData name="Lemon, Jacob" userId="a23a1c10-4c83-4284-91ca-3010babfff47" providerId="ADAL" clId="{8F652990-CBBA-4D43-8DEA-6F93EBE69A2F}" dt="2024-10-09T15:08:50.963" v="1504" actId="2085"/>
      <pc:docMkLst>
        <pc:docMk/>
      </pc:docMkLst>
      <pc:sldChg chg="addSp delSp modSp mod">
        <pc:chgData name="Lemon, Jacob" userId="a23a1c10-4c83-4284-91ca-3010babfff47" providerId="ADAL" clId="{8F652990-CBBA-4D43-8DEA-6F93EBE69A2F}" dt="2024-10-03T16:56:54.230" v="1460" actId="478"/>
        <pc:sldMkLst>
          <pc:docMk/>
          <pc:sldMk cId="3234861265" sldId="256"/>
        </pc:sldMkLst>
      </pc:sldChg>
      <pc:sldChg chg="add del setBg">
        <pc:chgData name="Lemon, Jacob" userId="a23a1c10-4c83-4284-91ca-3010babfff47" providerId="ADAL" clId="{8F652990-CBBA-4D43-8DEA-6F93EBE69A2F}" dt="2024-09-30T14:51:42.654" v="1" actId="2696"/>
        <pc:sldMkLst>
          <pc:docMk/>
          <pc:sldMk cId="1367415431" sldId="257"/>
        </pc:sldMkLst>
      </pc:sldChg>
      <pc:sldChg chg="addSp delSp modSp add mod">
        <pc:chgData name="Lemon, Jacob" userId="a23a1c10-4c83-4284-91ca-3010babfff47" providerId="ADAL" clId="{8F652990-CBBA-4D43-8DEA-6F93EBE69A2F}" dt="2024-10-03T18:14:48.439" v="1492"/>
        <pc:sldMkLst>
          <pc:docMk/>
          <pc:sldMk cId="4051633814" sldId="257"/>
        </pc:sldMkLst>
      </pc:sldChg>
      <pc:sldChg chg="add del setBg">
        <pc:chgData name="Lemon, Jacob" userId="a23a1c10-4c83-4284-91ca-3010babfff47" providerId="ADAL" clId="{8F652990-CBBA-4D43-8DEA-6F93EBE69A2F}" dt="2024-09-30T14:55:20.913" v="46"/>
        <pc:sldMkLst>
          <pc:docMk/>
          <pc:sldMk cId="1680508117" sldId="258"/>
        </pc:sldMkLst>
      </pc:sldChg>
      <pc:sldChg chg="addSp delSp modSp add del mod modClrScheme chgLayout">
        <pc:chgData name="Lemon, Jacob" userId="a23a1c10-4c83-4284-91ca-3010babfff47" providerId="ADAL" clId="{8F652990-CBBA-4D43-8DEA-6F93EBE69A2F}" dt="2024-09-30T14:52:44.958" v="10" actId="2890"/>
        <pc:sldMkLst>
          <pc:docMk/>
          <pc:sldMk cId="1961125461" sldId="258"/>
        </pc:sldMkLst>
      </pc:sldChg>
      <pc:sldChg chg="addSp delSp modSp add mod ord">
        <pc:chgData name="Lemon, Jacob" userId="a23a1c10-4c83-4284-91ca-3010babfff47" providerId="ADAL" clId="{8F652990-CBBA-4D43-8DEA-6F93EBE69A2F}" dt="2024-10-01T16:49:21.474" v="1451" actId="1076"/>
        <pc:sldMkLst>
          <pc:docMk/>
          <pc:sldMk cId="3393570137" sldId="258"/>
        </pc:sldMkLst>
      </pc:sldChg>
      <pc:sldChg chg="addSp delSp modSp add mod ord">
        <pc:chgData name="Lemon, Jacob" userId="a23a1c10-4c83-4284-91ca-3010babfff47" providerId="ADAL" clId="{8F652990-CBBA-4D43-8DEA-6F93EBE69A2F}" dt="2024-10-01T13:57:23.649" v="1230" actId="21"/>
        <pc:sldMkLst>
          <pc:docMk/>
          <pc:sldMk cId="3734830627" sldId="259"/>
        </pc:sldMkLst>
      </pc:sldChg>
      <pc:sldChg chg="addSp delSp modSp add">
        <pc:chgData name="Lemon, Jacob" userId="a23a1c10-4c83-4284-91ca-3010babfff47" providerId="ADAL" clId="{8F652990-CBBA-4D43-8DEA-6F93EBE69A2F}" dt="2024-10-03T19:06:23.653" v="1501" actId="21"/>
        <pc:sldMkLst>
          <pc:docMk/>
          <pc:sldMk cId="2625702080" sldId="260"/>
        </pc:sldMkLst>
      </pc:sldChg>
      <pc:sldChg chg="addSp delSp modSp add mod">
        <pc:chgData name="Lemon, Jacob" userId="a23a1c10-4c83-4284-91ca-3010babfff47" providerId="ADAL" clId="{8F652990-CBBA-4D43-8DEA-6F93EBE69A2F}" dt="2024-10-03T19:06:30.104" v="1503" actId="1076"/>
        <pc:sldMkLst>
          <pc:docMk/>
          <pc:sldMk cId="855177709" sldId="261"/>
        </pc:sldMkLst>
      </pc:sldChg>
      <pc:sldChg chg="addSp delSp modSp add mod">
        <pc:chgData name="Lemon, Jacob" userId="a23a1c10-4c83-4284-91ca-3010babfff47" providerId="ADAL" clId="{8F652990-CBBA-4D43-8DEA-6F93EBE69A2F}" dt="2024-10-01T16:53:58.404" v="1457" actId="1036"/>
        <pc:sldMkLst>
          <pc:docMk/>
          <pc:sldMk cId="4137557254" sldId="262"/>
        </pc:sldMkLst>
      </pc:sldChg>
      <pc:sldChg chg="addSp delSp modSp add ord">
        <pc:chgData name="Lemon, Jacob" userId="a23a1c10-4c83-4284-91ca-3010babfff47" providerId="ADAL" clId="{8F652990-CBBA-4D43-8DEA-6F93EBE69A2F}" dt="2024-10-09T15:08:50.963" v="1504" actId="2085"/>
        <pc:sldMkLst>
          <pc:docMk/>
          <pc:sldMk cId="1324223268" sldId="263"/>
        </pc:sldMkLst>
      </pc:sldChg>
    </pc:docChg>
  </pc:docChgLst>
  <pc:docChgLst>
    <pc:chgData name="Lemon, Jacob" userId="a23a1c10-4c83-4284-91ca-3010babfff47" providerId="ADAL" clId="{CA0C6EDD-B021-4DDB-AB68-BDBB97E0C5DE}"/>
    <pc:docChg chg="undo redo custSel addSld delSld modSld sldOrd">
      <pc:chgData name="Lemon, Jacob" userId="a23a1c10-4c83-4284-91ca-3010babfff47" providerId="ADAL" clId="{CA0C6EDD-B021-4DDB-AB68-BDBB97E0C5DE}" dt="2025-01-19T20:17:44.733" v="9131" actId="2696"/>
      <pc:docMkLst>
        <pc:docMk/>
      </pc:docMkLst>
      <pc:sldChg chg="addSp delSp modSp mod ord setBg">
        <pc:chgData name="Lemon, Jacob" userId="a23a1c10-4c83-4284-91ca-3010babfff47" providerId="ADAL" clId="{CA0C6EDD-B021-4DDB-AB68-BDBB97E0C5DE}" dt="2025-01-18T04:04:00.863" v="9008" actId="1035"/>
        <pc:sldMkLst>
          <pc:docMk/>
          <pc:sldMk cId="3234861265" sldId="256"/>
        </pc:sldMkLst>
      </pc:sldChg>
      <pc:sldChg chg="add del">
        <pc:chgData name="Lemon, Jacob" userId="a23a1c10-4c83-4284-91ca-3010babfff47" providerId="ADAL" clId="{CA0C6EDD-B021-4DDB-AB68-BDBB97E0C5DE}" dt="2025-01-17T21:11:18.771" v="2246" actId="47"/>
        <pc:sldMkLst>
          <pc:docMk/>
          <pc:sldMk cId="4051633814" sldId="257"/>
        </pc:sldMkLst>
      </pc:sldChg>
      <pc:sldChg chg="add del">
        <pc:chgData name="Lemon, Jacob" userId="a23a1c10-4c83-4284-91ca-3010babfff47" providerId="ADAL" clId="{CA0C6EDD-B021-4DDB-AB68-BDBB97E0C5DE}" dt="2025-01-17T21:11:19.153" v="2248" actId="47"/>
        <pc:sldMkLst>
          <pc:docMk/>
          <pc:sldMk cId="3393570137" sldId="258"/>
        </pc:sldMkLst>
      </pc:sldChg>
      <pc:sldChg chg="add del">
        <pc:chgData name="Lemon, Jacob" userId="a23a1c10-4c83-4284-91ca-3010babfff47" providerId="ADAL" clId="{CA0C6EDD-B021-4DDB-AB68-BDBB97E0C5DE}" dt="2025-01-17T21:11:18.951" v="2247" actId="47"/>
        <pc:sldMkLst>
          <pc:docMk/>
          <pc:sldMk cId="3734830627" sldId="259"/>
        </pc:sldMkLst>
      </pc:sldChg>
      <pc:sldChg chg="modSp add del mod">
        <pc:chgData name="Lemon, Jacob" userId="a23a1c10-4c83-4284-91ca-3010babfff47" providerId="ADAL" clId="{CA0C6EDD-B021-4DDB-AB68-BDBB97E0C5DE}" dt="2025-01-17T21:11:18.582" v="2245" actId="47"/>
        <pc:sldMkLst>
          <pc:docMk/>
          <pc:sldMk cId="2625702080" sldId="260"/>
        </pc:sldMkLst>
      </pc:sldChg>
      <pc:sldChg chg="del">
        <pc:chgData name="Lemon, Jacob" userId="a23a1c10-4c83-4284-91ca-3010babfff47" providerId="ADAL" clId="{CA0C6EDD-B021-4DDB-AB68-BDBB97E0C5DE}" dt="2025-01-17T21:11:23.113" v="2250" actId="47"/>
        <pc:sldMkLst>
          <pc:docMk/>
          <pc:sldMk cId="855177709" sldId="261"/>
        </pc:sldMkLst>
      </pc:sldChg>
      <pc:sldChg chg="add del">
        <pc:chgData name="Lemon, Jacob" userId="a23a1c10-4c83-4284-91ca-3010babfff47" providerId="ADAL" clId="{CA0C6EDD-B021-4DDB-AB68-BDBB97E0C5DE}" dt="2025-01-17T21:11:19.693" v="2249" actId="47"/>
        <pc:sldMkLst>
          <pc:docMk/>
          <pc:sldMk cId="4137557254" sldId="262"/>
        </pc:sldMkLst>
      </pc:sldChg>
      <pc:sldChg chg="del">
        <pc:chgData name="Lemon, Jacob" userId="a23a1c10-4c83-4284-91ca-3010babfff47" providerId="ADAL" clId="{CA0C6EDD-B021-4DDB-AB68-BDBB97E0C5DE}" dt="2025-01-17T21:11:24.834" v="2251" actId="47"/>
        <pc:sldMkLst>
          <pc:docMk/>
          <pc:sldMk cId="1324223268" sldId="263"/>
        </pc:sldMkLst>
      </pc:sldChg>
      <pc:sldChg chg="addSp delSp modSp add mod modAnim">
        <pc:chgData name="Lemon, Jacob" userId="a23a1c10-4c83-4284-91ca-3010babfff47" providerId="ADAL" clId="{CA0C6EDD-B021-4DDB-AB68-BDBB97E0C5DE}" dt="2025-01-18T03:06:11.414" v="6330" actId="20577"/>
        <pc:sldMkLst>
          <pc:docMk/>
          <pc:sldMk cId="891629857" sldId="264"/>
        </pc:sldMkLst>
      </pc:sldChg>
      <pc:sldChg chg="add del setBg">
        <pc:chgData name="Lemon, Jacob" userId="a23a1c10-4c83-4284-91ca-3010babfff47" providerId="ADAL" clId="{CA0C6EDD-B021-4DDB-AB68-BDBB97E0C5DE}" dt="2025-01-17T21:11:18.347" v="2244" actId="47"/>
        <pc:sldMkLst>
          <pc:docMk/>
          <pc:sldMk cId="1997469043" sldId="265"/>
        </pc:sldMkLst>
      </pc:sldChg>
      <pc:sldChg chg="add del setBg">
        <pc:chgData name="Lemon, Jacob" userId="a23a1c10-4c83-4284-91ca-3010babfff47" providerId="ADAL" clId="{CA0C6EDD-B021-4DDB-AB68-BDBB97E0C5DE}" dt="2025-01-17T21:11:18.061" v="2243" actId="47"/>
        <pc:sldMkLst>
          <pc:docMk/>
          <pc:sldMk cId="1722589388" sldId="266"/>
        </pc:sldMkLst>
      </pc:sldChg>
      <pc:sldChg chg="addSp delSp modSp add mod modAnim">
        <pc:chgData name="Lemon, Jacob" userId="a23a1c10-4c83-4284-91ca-3010babfff47" providerId="ADAL" clId="{CA0C6EDD-B021-4DDB-AB68-BDBB97E0C5DE}" dt="2025-01-18T03:19:58.493" v="8092" actId="113"/>
        <pc:sldMkLst>
          <pc:docMk/>
          <pc:sldMk cId="2022781344" sldId="267"/>
        </pc:sldMkLst>
      </pc:sldChg>
      <pc:sldChg chg="addSp delSp modSp add mod modAnim">
        <pc:chgData name="Lemon, Jacob" userId="a23a1c10-4c83-4284-91ca-3010babfff47" providerId="ADAL" clId="{CA0C6EDD-B021-4DDB-AB68-BDBB97E0C5DE}" dt="2025-01-18T03:20:27.325" v="8096" actId="113"/>
        <pc:sldMkLst>
          <pc:docMk/>
          <pc:sldMk cId="1666939251" sldId="268"/>
        </pc:sldMkLst>
      </pc:sldChg>
      <pc:sldChg chg="addSp delSp modSp add mod modAnim">
        <pc:chgData name="Lemon, Jacob" userId="a23a1c10-4c83-4284-91ca-3010babfff47" providerId="ADAL" clId="{CA0C6EDD-B021-4DDB-AB68-BDBB97E0C5DE}" dt="2025-01-18T03:20:54.344" v="8100" actId="113"/>
        <pc:sldMkLst>
          <pc:docMk/>
          <pc:sldMk cId="82986155" sldId="269"/>
        </pc:sldMkLst>
      </pc:sldChg>
      <pc:sldChg chg="addSp delSp modSp add mod modAnim">
        <pc:chgData name="Lemon, Jacob" userId="a23a1c10-4c83-4284-91ca-3010babfff47" providerId="ADAL" clId="{CA0C6EDD-B021-4DDB-AB68-BDBB97E0C5DE}" dt="2025-01-18T03:21:17.618" v="8103" actId="113"/>
        <pc:sldMkLst>
          <pc:docMk/>
          <pc:sldMk cId="1307143560" sldId="270"/>
        </pc:sldMkLst>
      </pc:sldChg>
      <pc:sldChg chg="add del">
        <pc:chgData name="Lemon, Jacob" userId="a23a1c10-4c83-4284-91ca-3010babfff47" providerId="ADAL" clId="{CA0C6EDD-B021-4DDB-AB68-BDBB97E0C5DE}" dt="2025-01-17T22:00:49.638" v="5698" actId="2890"/>
        <pc:sldMkLst>
          <pc:docMk/>
          <pc:sldMk cId="1273008162" sldId="271"/>
        </pc:sldMkLst>
      </pc:sldChg>
      <pc:sldChg chg="addSp delSp modSp add mod ord modAnim">
        <pc:chgData name="Lemon, Jacob" userId="a23a1c10-4c83-4284-91ca-3010babfff47" providerId="ADAL" clId="{CA0C6EDD-B021-4DDB-AB68-BDBB97E0C5DE}" dt="2025-01-18T03:06:56.827" v="6340"/>
        <pc:sldMkLst>
          <pc:docMk/>
          <pc:sldMk cId="3814239647" sldId="271"/>
        </pc:sldMkLst>
      </pc:sldChg>
      <pc:sldChg chg="modSp add del mod ord replId">
        <pc:chgData name="Lemon, Jacob" userId="a23a1c10-4c83-4284-91ca-3010babfff47" providerId="ADAL" clId="{CA0C6EDD-B021-4DDB-AB68-BDBB97E0C5DE}" dt="2025-01-18T02:19:10.106" v="5898" actId="47"/>
        <pc:sldMkLst>
          <pc:docMk/>
          <pc:sldMk cId="546300980" sldId="272"/>
        </pc:sldMkLst>
      </pc:sldChg>
      <pc:sldChg chg="addSp delSp modSp add del mod ord replId">
        <pc:chgData name="Lemon, Jacob" userId="a23a1c10-4c83-4284-91ca-3010babfff47" providerId="ADAL" clId="{CA0C6EDD-B021-4DDB-AB68-BDBB97E0C5DE}" dt="2025-01-18T02:48:36.750" v="6078" actId="47"/>
        <pc:sldMkLst>
          <pc:docMk/>
          <pc:sldMk cId="1530605315" sldId="273"/>
        </pc:sldMkLst>
      </pc:sldChg>
      <pc:sldChg chg="modSp add del mod replId">
        <pc:chgData name="Lemon, Jacob" userId="a23a1c10-4c83-4284-91ca-3010babfff47" providerId="ADAL" clId="{CA0C6EDD-B021-4DDB-AB68-BDBB97E0C5DE}" dt="2025-01-18T02:48:56.013" v="6084" actId="47"/>
        <pc:sldMkLst>
          <pc:docMk/>
          <pc:sldMk cId="1653425815" sldId="274"/>
        </pc:sldMkLst>
      </pc:sldChg>
      <pc:sldChg chg="addSp delSp modSp add mod ord modAnim">
        <pc:chgData name="Lemon, Jacob" userId="a23a1c10-4c83-4284-91ca-3010babfff47" providerId="ADAL" clId="{CA0C6EDD-B021-4DDB-AB68-BDBB97E0C5DE}" dt="2025-01-18T03:06:52.055" v="6338"/>
        <pc:sldMkLst>
          <pc:docMk/>
          <pc:sldMk cId="3184133928" sldId="275"/>
        </pc:sldMkLst>
      </pc:sldChg>
      <pc:sldChg chg="add del setBg">
        <pc:chgData name="Lemon, Jacob" userId="a23a1c10-4c83-4284-91ca-3010babfff47" providerId="ADAL" clId="{CA0C6EDD-B021-4DDB-AB68-BDBB97E0C5DE}" dt="2025-01-18T02:18:51.228" v="5874" actId="47"/>
        <pc:sldMkLst>
          <pc:docMk/>
          <pc:sldMk cId="3729441399" sldId="275"/>
        </pc:sldMkLst>
      </pc:sldChg>
      <pc:sldChg chg="addSp delSp modSp add mod ord delAnim modAnim">
        <pc:chgData name="Lemon, Jacob" userId="a23a1c10-4c83-4284-91ca-3010babfff47" providerId="ADAL" clId="{CA0C6EDD-B021-4DDB-AB68-BDBB97E0C5DE}" dt="2025-01-18T03:07:04.889" v="6344"/>
        <pc:sldMkLst>
          <pc:docMk/>
          <pc:sldMk cId="525496523" sldId="276"/>
        </pc:sldMkLst>
      </pc:sldChg>
      <pc:sldChg chg="addSp delSp modSp add mod ord delAnim modAnim">
        <pc:chgData name="Lemon, Jacob" userId="a23a1c10-4c83-4284-91ca-3010babfff47" providerId="ADAL" clId="{CA0C6EDD-B021-4DDB-AB68-BDBB97E0C5DE}" dt="2025-01-18T03:07:12.199" v="6348"/>
        <pc:sldMkLst>
          <pc:docMk/>
          <pc:sldMk cId="1607855287" sldId="277"/>
        </pc:sldMkLst>
      </pc:sldChg>
      <pc:sldChg chg="add del setBg">
        <pc:chgData name="Lemon, Jacob" userId="a23a1c10-4c83-4284-91ca-3010babfff47" providerId="ADAL" clId="{CA0C6EDD-B021-4DDB-AB68-BDBB97E0C5DE}" dt="2025-01-18T02:48:43.718" v="6080" actId="47"/>
        <pc:sldMkLst>
          <pc:docMk/>
          <pc:sldMk cId="3099231949" sldId="277"/>
        </pc:sldMkLst>
      </pc:sldChg>
      <pc:sldChg chg="modSp add mod ord modAnim">
        <pc:chgData name="Lemon, Jacob" userId="a23a1c10-4c83-4284-91ca-3010babfff47" providerId="ADAL" clId="{CA0C6EDD-B021-4DDB-AB68-BDBB97E0C5DE}" dt="2025-01-18T03:22:45.043" v="8106" actId="1076"/>
        <pc:sldMkLst>
          <pc:docMk/>
          <pc:sldMk cId="4009404288" sldId="278"/>
        </pc:sldMkLst>
      </pc:sldChg>
      <pc:sldChg chg="addSp delSp modSp add mod delAnim modAnim">
        <pc:chgData name="Lemon, Jacob" userId="a23a1c10-4c83-4284-91ca-3010babfff47" providerId="ADAL" clId="{CA0C6EDD-B021-4DDB-AB68-BDBB97E0C5DE}" dt="2025-01-18T03:41:32.380" v="8130"/>
        <pc:sldMkLst>
          <pc:docMk/>
          <pc:sldMk cId="3559782449" sldId="279"/>
        </pc:sldMkLst>
      </pc:sldChg>
      <pc:sldChg chg="addSp delSp modSp add del mod delAnim modAnim">
        <pc:chgData name="Lemon, Jacob" userId="a23a1c10-4c83-4284-91ca-3010babfff47" providerId="ADAL" clId="{CA0C6EDD-B021-4DDB-AB68-BDBB97E0C5DE}" dt="2025-01-19T20:17:40.795" v="9130" actId="2696"/>
        <pc:sldMkLst>
          <pc:docMk/>
          <pc:sldMk cId="2068302107" sldId="280"/>
        </pc:sldMkLst>
      </pc:sldChg>
      <pc:sldChg chg="add del setBg">
        <pc:chgData name="Lemon, Jacob" userId="a23a1c10-4c83-4284-91ca-3010babfff47" providerId="ADAL" clId="{CA0C6EDD-B021-4DDB-AB68-BDBB97E0C5DE}" dt="2025-01-18T03:44:11.225" v="8422"/>
        <pc:sldMkLst>
          <pc:docMk/>
          <pc:sldMk cId="12037394" sldId="281"/>
        </pc:sldMkLst>
      </pc:sldChg>
      <pc:sldChg chg="addSp delSp modSp add del mod delAnim modAnim">
        <pc:chgData name="Lemon, Jacob" userId="a23a1c10-4c83-4284-91ca-3010babfff47" providerId="ADAL" clId="{CA0C6EDD-B021-4DDB-AB68-BDBB97E0C5DE}" dt="2025-01-19T20:17:44.733" v="9131" actId="2696"/>
        <pc:sldMkLst>
          <pc:docMk/>
          <pc:sldMk cId="2094286073" sldId="281"/>
        </pc:sldMkLst>
      </pc:sldChg>
      <pc:sldChg chg="delSp modSp add del mod ord">
        <pc:chgData name="Lemon, Jacob" userId="a23a1c10-4c83-4284-91ca-3010babfff47" providerId="ADAL" clId="{CA0C6EDD-B021-4DDB-AB68-BDBB97E0C5DE}" dt="2025-01-19T20:17:37.763" v="9129" actId="2696"/>
        <pc:sldMkLst>
          <pc:docMk/>
          <pc:sldMk cId="1746137296" sldId="282"/>
        </pc:sldMkLst>
      </pc:sldChg>
    </pc:docChg>
  </pc:docChgLst>
  <pc:docChgLst>
    <pc:chgData name="Lemon, Jacob" userId="a23a1c10-4c83-4284-91ca-3010babfff47" providerId="ADAL" clId="{BD5AB536-CE63-48AF-9D04-36493052A577}"/>
    <pc:docChg chg="undo redo custSel addSld delSld modSld sldOrd">
      <pc:chgData name="Lemon, Jacob" userId="a23a1c10-4c83-4284-91ca-3010babfff47" providerId="ADAL" clId="{BD5AB536-CE63-48AF-9D04-36493052A577}" dt="2025-04-26T13:07:26.022" v="2972" actId="47"/>
      <pc:docMkLst>
        <pc:docMk/>
      </pc:docMkLst>
      <pc:sldChg chg="addSp delSp modSp mod">
        <pc:chgData name="Lemon, Jacob" userId="a23a1c10-4c83-4284-91ca-3010babfff47" providerId="ADAL" clId="{BD5AB536-CE63-48AF-9D04-36493052A577}" dt="2025-04-26T01:45:22.317" v="517" actId="21"/>
        <pc:sldMkLst>
          <pc:docMk/>
          <pc:sldMk cId="3234861265" sldId="256"/>
        </pc:sldMkLst>
        <pc:spChg chg="add del mod">
          <ac:chgData name="Lemon, Jacob" userId="a23a1c10-4c83-4284-91ca-3010babfff47" providerId="ADAL" clId="{BD5AB536-CE63-48AF-9D04-36493052A577}" dt="2025-04-26T01:42:42.646" v="411" actId="478"/>
          <ac:spMkLst>
            <pc:docMk/>
            <pc:sldMk cId="3234861265" sldId="256"/>
            <ac:spMk id="3" creationId="{52CD7429-6925-58F7-D2E2-1C4EB8DC4EC7}"/>
          </ac:spMkLst>
        </pc:spChg>
        <pc:spChg chg="mod">
          <ac:chgData name="Lemon, Jacob" userId="a23a1c10-4c83-4284-91ca-3010babfff47" providerId="ADAL" clId="{BD5AB536-CE63-48AF-9D04-36493052A577}" dt="2025-04-26T01:42:09.160" v="408" actId="1036"/>
          <ac:spMkLst>
            <pc:docMk/>
            <pc:sldMk cId="3234861265" sldId="256"/>
            <ac:spMk id="7" creationId="{ADF9C380-CCED-8ECD-350F-8FBE8B670281}"/>
          </ac:spMkLst>
        </pc:spChg>
        <pc:spChg chg="mod">
          <ac:chgData name="Lemon, Jacob" userId="a23a1c10-4c83-4284-91ca-3010babfff47" providerId="ADAL" clId="{BD5AB536-CE63-48AF-9D04-36493052A577}" dt="2025-04-26T01:42:00.406" v="393" actId="403"/>
          <ac:spMkLst>
            <pc:docMk/>
            <pc:sldMk cId="3234861265" sldId="256"/>
            <ac:spMk id="8" creationId="{654A4C6B-DFDD-BD2B-BBFC-C600914F4D7B}"/>
          </ac:spMkLst>
        </pc:spChg>
        <pc:spChg chg="add mod">
          <ac:chgData name="Lemon, Jacob" userId="a23a1c10-4c83-4284-91ca-3010babfff47" providerId="ADAL" clId="{BD5AB536-CE63-48AF-9D04-36493052A577}" dt="2025-04-26T01:43:26.308" v="413"/>
          <ac:spMkLst>
            <pc:docMk/>
            <pc:sldMk cId="3234861265" sldId="256"/>
            <ac:spMk id="11" creationId="{9A1896A9-6A10-0F03-0C40-02D681D4FF5D}"/>
          </ac:spMkLst>
        </pc:spChg>
        <pc:spChg chg="add del mod">
          <ac:chgData name="Lemon, Jacob" userId="a23a1c10-4c83-4284-91ca-3010babfff47" providerId="ADAL" clId="{BD5AB536-CE63-48AF-9D04-36493052A577}" dt="2025-04-26T01:45:22.317" v="517" actId="21"/>
          <ac:spMkLst>
            <pc:docMk/>
            <pc:sldMk cId="3234861265" sldId="256"/>
            <ac:spMk id="12" creationId="{167EE1F8-C5FE-885C-EAC7-FAF1C2A80C20}"/>
          </ac:spMkLst>
        </pc:spChg>
        <pc:spChg chg="add mod">
          <ac:chgData name="Lemon, Jacob" userId="a23a1c10-4c83-4284-91ca-3010babfff47" providerId="ADAL" clId="{BD5AB536-CE63-48AF-9D04-36493052A577}" dt="2025-04-26T01:32:04.079" v="150" actId="14100"/>
          <ac:spMkLst>
            <pc:docMk/>
            <pc:sldMk cId="3234861265" sldId="256"/>
            <ac:spMk id="12" creationId="{D2B4F7CC-B692-F0B3-B5E5-A6B3F43AC498}"/>
          </ac:spMkLst>
        </pc:spChg>
        <pc:spChg chg="add del mod">
          <ac:chgData name="Lemon, Jacob" userId="a23a1c10-4c83-4284-91ca-3010babfff47" providerId="ADAL" clId="{BD5AB536-CE63-48AF-9D04-36493052A577}" dt="2025-04-26T01:45:22.317" v="517" actId="21"/>
          <ac:spMkLst>
            <pc:docMk/>
            <pc:sldMk cId="3234861265" sldId="256"/>
            <ac:spMk id="13" creationId="{5A5E73C0-C9E6-7771-74FF-128FA3700E0D}"/>
          </ac:spMkLst>
        </pc:spChg>
        <pc:spChg chg="add del mod">
          <ac:chgData name="Lemon, Jacob" userId="a23a1c10-4c83-4284-91ca-3010babfff47" providerId="ADAL" clId="{BD5AB536-CE63-48AF-9D04-36493052A577}" dt="2025-04-26T01:44:42.182" v="447" actId="478"/>
          <ac:spMkLst>
            <pc:docMk/>
            <pc:sldMk cId="3234861265" sldId="256"/>
            <ac:spMk id="14" creationId="{0B467B5A-5702-0D91-4FF2-D234EB251002}"/>
          </ac:spMkLst>
        </pc:spChg>
        <pc:spChg chg="add mod">
          <ac:chgData name="Lemon, Jacob" userId="a23a1c10-4c83-4284-91ca-3010babfff47" providerId="ADAL" clId="{BD5AB536-CE63-48AF-9D04-36493052A577}" dt="2025-04-26T01:30:25.255" v="80"/>
          <ac:spMkLst>
            <pc:docMk/>
            <pc:sldMk cId="3234861265" sldId="256"/>
            <ac:spMk id="14" creationId="{EA61055B-535C-D417-A452-926E159341E2}"/>
          </ac:spMkLst>
        </pc:spChg>
        <pc:spChg chg="add del mod">
          <ac:chgData name="Lemon, Jacob" userId="a23a1c10-4c83-4284-91ca-3010babfff47" providerId="ADAL" clId="{BD5AB536-CE63-48AF-9D04-36493052A577}" dt="2025-04-26T01:45:22.317" v="517" actId="21"/>
          <ac:spMkLst>
            <pc:docMk/>
            <pc:sldMk cId="3234861265" sldId="256"/>
            <ac:spMk id="15" creationId="{6CD0060A-080D-DE7E-66E1-2E8388A63038}"/>
          </ac:spMkLst>
        </pc:spChg>
        <pc:spChg chg="add mod">
          <ac:chgData name="Lemon, Jacob" userId="a23a1c10-4c83-4284-91ca-3010babfff47" providerId="ADAL" clId="{BD5AB536-CE63-48AF-9D04-36493052A577}" dt="2025-04-26T01:30:25.255" v="80"/>
          <ac:spMkLst>
            <pc:docMk/>
            <pc:sldMk cId="3234861265" sldId="256"/>
            <ac:spMk id="15" creationId="{94F61580-22B4-64E3-4D1C-32807265A026}"/>
          </ac:spMkLst>
        </pc:spChg>
        <pc:spChg chg="add mod">
          <ac:chgData name="Lemon, Jacob" userId="a23a1c10-4c83-4284-91ca-3010babfff47" providerId="ADAL" clId="{BD5AB536-CE63-48AF-9D04-36493052A577}" dt="2025-04-26T01:45:17.836" v="516" actId="571"/>
          <ac:spMkLst>
            <pc:docMk/>
            <pc:sldMk cId="3234861265" sldId="256"/>
            <ac:spMk id="16" creationId="{F397FC04-AB3A-2FEC-03F5-3ED556A40BBE}"/>
          </ac:spMkLst>
        </pc:spChg>
        <pc:spChg chg="add mod">
          <ac:chgData name="Lemon, Jacob" userId="a23a1c10-4c83-4284-91ca-3010babfff47" providerId="ADAL" clId="{BD5AB536-CE63-48AF-9D04-36493052A577}" dt="2025-04-26T01:45:17.836" v="516" actId="571"/>
          <ac:spMkLst>
            <pc:docMk/>
            <pc:sldMk cId="3234861265" sldId="256"/>
            <ac:spMk id="17" creationId="{73906AF3-71C1-5561-FC46-C60680444F78}"/>
          </ac:spMkLst>
        </pc:spChg>
        <pc:spChg chg="add mod">
          <ac:chgData name="Lemon, Jacob" userId="a23a1c10-4c83-4284-91ca-3010babfff47" providerId="ADAL" clId="{BD5AB536-CE63-48AF-9D04-36493052A577}" dt="2025-04-26T01:30:25.255" v="80"/>
          <ac:spMkLst>
            <pc:docMk/>
            <pc:sldMk cId="3234861265" sldId="256"/>
            <ac:spMk id="23" creationId="{843361B9-0142-5482-0555-C157EC16EE9B}"/>
          </ac:spMkLst>
        </pc:spChg>
        <pc:spChg chg="add mod">
          <ac:chgData name="Lemon, Jacob" userId="a23a1c10-4c83-4284-91ca-3010babfff47" providerId="ADAL" clId="{BD5AB536-CE63-48AF-9D04-36493052A577}" dt="2025-04-26T01:30:25.255" v="80"/>
          <ac:spMkLst>
            <pc:docMk/>
            <pc:sldMk cId="3234861265" sldId="256"/>
            <ac:spMk id="27" creationId="{1EA8C2B5-A8BB-59F8-01B9-53270CF6E109}"/>
          </ac:spMkLst>
        </pc:spChg>
        <pc:spChg chg="add mod">
          <ac:chgData name="Lemon, Jacob" userId="a23a1c10-4c83-4284-91ca-3010babfff47" providerId="ADAL" clId="{BD5AB536-CE63-48AF-9D04-36493052A577}" dt="2025-04-26T01:30:25.255" v="80"/>
          <ac:spMkLst>
            <pc:docMk/>
            <pc:sldMk cId="3234861265" sldId="256"/>
            <ac:spMk id="28" creationId="{8451A921-ABFE-33BB-D695-F740C774EBC4}"/>
          </ac:spMkLst>
        </pc:spChg>
        <pc:grpChg chg="add del mod">
          <ac:chgData name="Lemon, Jacob" userId="a23a1c10-4c83-4284-91ca-3010babfff47" providerId="ADAL" clId="{BD5AB536-CE63-48AF-9D04-36493052A577}" dt="2025-04-26T01:35:39.075" v="309" actId="21"/>
          <ac:grpSpMkLst>
            <pc:docMk/>
            <pc:sldMk cId="3234861265" sldId="256"/>
            <ac:grpSpMk id="3" creationId="{2B84C397-EFF9-661D-2BB9-2CA203C9708A}"/>
          </ac:grpSpMkLst>
        </pc:grpChg>
        <pc:grpChg chg="add mod">
          <ac:chgData name="Lemon, Jacob" userId="a23a1c10-4c83-4284-91ca-3010babfff47" providerId="ADAL" clId="{BD5AB536-CE63-48AF-9D04-36493052A577}" dt="2025-04-26T01:30:25.255" v="80"/>
          <ac:grpSpMkLst>
            <pc:docMk/>
            <pc:sldMk cId="3234861265" sldId="256"/>
            <ac:grpSpMk id="13" creationId="{6C8296F1-C621-33D7-D3C7-23247C256DFA}"/>
          </ac:grpSpMkLst>
        </pc:grpChg>
        <pc:grpChg chg="add mod">
          <ac:chgData name="Lemon, Jacob" userId="a23a1c10-4c83-4284-91ca-3010babfff47" providerId="ADAL" clId="{BD5AB536-CE63-48AF-9D04-36493052A577}" dt="2025-04-26T01:30:25.255" v="80"/>
          <ac:grpSpMkLst>
            <pc:docMk/>
            <pc:sldMk cId="3234861265" sldId="256"/>
            <ac:grpSpMk id="16" creationId="{6AC3E3AD-61D6-03C9-F8C3-FC1A4998226D}"/>
          </ac:grpSpMkLst>
        </pc:grpChg>
        <pc:grpChg chg="add mod">
          <ac:chgData name="Lemon, Jacob" userId="a23a1c10-4c83-4284-91ca-3010babfff47" providerId="ADAL" clId="{BD5AB536-CE63-48AF-9D04-36493052A577}" dt="2025-04-26T01:30:25.255" v="80"/>
          <ac:grpSpMkLst>
            <pc:docMk/>
            <pc:sldMk cId="3234861265" sldId="256"/>
            <ac:grpSpMk id="19" creationId="{24468DB4-024A-1E23-8322-91B2CBA95647}"/>
          </ac:grpSpMkLst>
        </pc:grpChg>
      </pc:sldChg>
      <pc:sldChg chg="addSp delSp modSp mod setBg delAnim">
        <pc:chgData name="Lemon, Jacob" userId="a23a1c10-4c83-4284-91ca-3010babfff47" providerId="ADAL" clId="{BD5AB536-CE63-48AF-9D04-36493052A577}" dt="2025-04-26T02:38:57.158" v="1898"/>
        <pc:sldMkLst>
          <pc:docMk/>
          <pc:sldMk cId="891629857" sldId="264"/>
        </pc:sldMkLst>
        <pc:spChg chg="add del mod">
          <ac:chgData name="Lemon, Jacob" userId="a23a1c10-4c83-4284-91ca-3010babfff47" providerId="ADAL" clId="{BD5AB536-CE63-48AF-9D04-36493052A577}" dt="2025-04-26T01:52:54.388" v="831" actId="21"/>
          <ac:spMkLst>
            <pc:docMk/>
            <pc:sldMk cId="891629857" sldId="264"/>
            <ac:spMk id="2" creationId="{167EE1F8-C5FE-885C-EAC7-FAF1C2A80C20}"/>
          </ac:spMkLst>
        </pc:spChg>
        <pc:spChg chg="mod">
          <ac:chgData name="Lemon, Jacob" userId="a23a1c10-4c83-4284-91ca-3010babfff47" providerId="ADAL" clId="{BD5AB536-CE63-48AF-9D04-36493052A577}" dt="2025-04-26T01:46:06.234" v="547" actId="20577"/>
          <ac:spMkLst>
            <pc:docMk/>
            <pc:sldMk cId="891629857" sldId="264"/>
            <ac:spMk id="3" creationId="{E08604CC-DB47-3798-5B11-D1369E5DE267}"/>
          </ac:spMkLst>
        </pc:spChg>
        <pc:spChg chg="add del mod">
          <ac:chgData name="Lemon, Jacob" userId="a23a1c10-4c83-4284-91ca-3010babfff47" providerId="ADAL" clId="{BD5AB536-CE63-48AF-9D04-36493052A577}" dt="2025-04-26T01:52:54.388" v="831" actId="21"/>
          <ac:spMkLst>
            <pc:docMk/>
            <pc:sldMk cId="891629857" sldId="264"/>
            <ac:spMk id="7" creationId="{5A5E73C0-C9E6-7771-74FF-128FA3700E0D}"/>
          </ac:spMkLst>
        </pc:spChg>
        <pc:spChg chg="add del mod">
          <ac:chgData name="Lemon, Jacob" userId="a23a1c10-4c83-4284-91ca-3010babfff47" providerId="ADAL" clId="{BD5AB536-CE63-48AF-9D04-36493052A577}" dt="2025-04-26T01:52:54.388" v="831" actId="21"/>
          <ac:spMkLst>
            <pc:docMk/>
            <pc:sldMk cId="891629857" sldId="264"/>
            <ac:spMk id="8" creationId="{6CD0060A-080D-DE7E-66E1-2E8388A63038}"/>
          </ac:spMkLst>
        </pc:spChg>
        <pc:spChg chg="mod">
          <ac:chgData name="Lemon, Jacob" userId="a23a1c10-4c83-4284-91ca-3010babfff47" providerId="ADAL" clId="{BD5AB536-CE63-48AF-9D04-36493052A577}" dt="2025-04-26T01:47:19.740" v="674" actId="20577"/>
          <ac:spMkLst>
            <pc:docMk/>
            <pc:sldMk cId="891629857" sldId="264"/>
            <ac:spMk id="11" creationId="{CB670782-AEC9-4AC7-9792-5A1C67A2EAF6}"/>
          </ac:spMkLst>
        </pc:spChg>
        <pc:spChg chg="mod">
          <ac:chgData name="Lemon, Jacob" userId="a23a1c10-4c83-4284-91ca-3010babfff47" providerId="ADAL" clId="{BD5AB536-CE63-48AF-9D04-36493052A577}" dt="2025-04-26T01:47:43.527" v="715" actId="20577"/>
          <ac:spMkLst>
            <pc:docMk/>
            <pc:sldMk cId="891629857" sldId="264"/>
            <ac:spMk id="12" creationId="{4BCF56E1-54CA-F731-84FC-E7CFD494B310}"/>
          </ac:spMkLst>
        </pc:spChg>
        <pc:spChg chg="mod">
          <ac:chgData name="Lemon, Jacob" userId="a23a1c10-4c83-4284-91ca-3010babfff47" providerId="ADAL" clId="{BD5AB536-CE63-48AF-9D04-36493052A577}" dt="2025-04-26T01:53:40.337" v="836"/>
          <ac:spMkLst>
            <pc:docMk/>
            <pc:sldMk cId="891629857" sldId="264"/>
            <ac:spMk id="13" creationId="{AC602D77-3BD5-424B-795D-05E6034A561B}"/>
          </ac:spMkLst>
        </pc:spChg>
        <pc:spChg chg="add mod">
          <ac:chgData name="Lemon, Jacob" userId="a23a1c10-4c83-4284-91ca-3010babfff47" providerId="ADAL" clId="{BD5AB536-CE63-48AF-9D04-36493052A577}" dt="2025-04-26T02:07:27.568" v="849" actId="404"/>
          <ac:spMkLst>
            <pc:docMk/>
            <pc:sldMk cId="891629857" sldId="264"/>
            <ac:spMk id="31" creationId="{167EE1F8-C5FE-885C-EAC7-FAF1C2A80C20}"/>
          </ac:spMkLst>
        </pc:spChg>
        <pc:spChg chg="add mod">
          <ac:chgData name="Lemon, Jacob" userId="a23a1c10-4c83-4284-91ca-3010babfff47" providerId="ADAL" clId="{BD5AB536-CE63-48AF-9D04-36493052A577}" dt="2025-04-26T02:07:27.568" v="849" actId="404"/>
          <ac:spMkLst>
            <pc:docMk/>
            <pc:sldMk cId="891629857" sldId="264"/>
            <ac:spMk id="32" creationId="{5A5E73C0-C9E6-7771-74FF-128FA3700E0D}"/>
          </ac:spMkLst>
        </pc:spChg>
        <pc:spChg chg="add mod">
          <ac:chgData name="Lemon, Jacob" userId="a23a1c10-4c83-4284-91ca-3010babfff47" providerId="ADAL" clId="{BD5AB536-CE63-48AF-9D04-36493052A577}" dt="2025-04-26T02:07:27.568" v="849" actId="404"/>
          <ac:spMkLst>
            <pc:docMk/>
            <pc:sldMk cId="891629857" sldId="264"/>
            <ac:spMk id="33" creationId="{6CD0060A-080D-DE7E-66E1-2E8388A63038}"/>
          </ac:spMkLst>
        </pc:spChg>
        <pc:grpChg chg="mod">
          <ac:chgData name="Lemon, Jacob" userId="a23a1c10-4c83-4284-91ca-3010babfff47" providerId="ADAL" clId="{BD5AB536-CE63-48AF-9D04-36493052A577}" dt="2025-04-26T02:07:02.856" v="847" actId="1076"/>
          <ac:grpSpMkLst>
            <pc:docMk/>
            <pc:sldMk cId="891629857" sldId="264"/>
            <ac:grpSpMk id="27" creationId="{32B30F66-F854-80BC-728F-2FA9EC33F05C}"/>
          </ac:grpSpMkLst>
        </pc:grpChg>
        <pc:grpChg chg="del">
          <ac:chgData name="Lemon, Jacob" userId="a23a1c10-4c83-4284-91ca-3010babfff47" providerId="ADAL" clId="{BD5AB536-CE63-48AF-9D04-36493052A577}" dt="2025-04-26T01:45:41.767" v="522" actId="478"/>
          <ac:grpSpMkLst>
            <pc:docMk/>
            <pc:sldMk cId="891629857" sldId="264"/>
            <ac:grpSpMk id="28" creationId="{20060A2A-9300-F09C-2A8C-3F7405834EC1}"/>
          </ac:grpSpMkLst>
        </pc:grpChg>
        <pc:grpChg chg="del">
          <ac:chgData name="Lemon, Jacob" userId="a23a1c10-4c83-4284-91ca-3010babfff47" providerId="ADAL" clId="{BD5AB536-CE63-48AF-9D04-36493052A577}" dt="2025-04-26T01:45:36.416" v="521" actId="478"/>
          <ac:grpSpMkLst>
            <pc:docMk/>
            <pc:sldMk cId="891629857" sldId="264"/>
            <ac:grpSpMk id="29" creationId="{30B9A1E4-7D61-2556-90D2-26D2E928F60D}"/>
          </ac:grpSpMkLst>
        </pc:grpChg>
        <pc:grpChg chg="del mod">
          <ac:chgData name="Lemon, Jacob" userId="a23a1c10-4c83-4284-91ca-3010babfff47" providerId="ADAL" clId="{BD5AB536-CE63-48AF-9D04-36493052A577}" dt="2025-04-26T01:45:34.246" v="520" actId="478"/>
          <ac:grpSpMkLst>
            <pc:docMk/>
            <pc:sldMk cId="891629857" sldId="264"/>
            <ac:grpSpMk id="30" creationId="{68AE4666-F313-C8F5-ED53-379089D0204F}"/>
          </ac:grpSpMkLst>
        </pc:grpChg>
        <pc:grpChg chg="add mod">
          <ac:chgData name="Lemon, Jacob" userId="a23a1c10-4c83-4284-91ca-3010babfff47" providerId="ADAL" clId="{BD5AB536-CE63-48AF-9D04-36493052A577}" dt="2025-04-26T02:07:38.034" v="850" actId="1076"/>
          <ac:grpSpMkLst>
            <pc:docMk/>
            <pc:sldMk cId="891629857" sldId="264"/>
            <ac:grpSpMk id="36" creationId="{25F68EA6-6630-F8CF-5B16-B2920D870425}"/>
          </ac:grpSpMkLst>
        </pc:grpChg>
        <pc:picChg chg="add mod">
          <ac:chgData name="Lemon, Jacob" userId="a23a1c10-4c83-4284-91ca-3010babfff47" providerId="ADAL" clId="{BD5AB536-CE63-48AF-9D04-36493052A577}" dt="2025-04-26T02:06:56.952" v="846" actId="1076"/>
          <ac:picMkLst>
            <pc:docMk/>
            <pc:sldMk cId="891629857" sldId="264"/>
            <ac:picMk id="38" creationId="{2166752E-1A93-7F42-6B84-C71666EA1D05}"/>
          </ac:picMkLst>
        </pc:picChg>
        <pc:cxnChg chg="add del mod">
          <ac:chgData name="Lemon, Jacob" userId="a23a1c10-4c83-4284-91ca-3010babfff47" providerId="ADAL" clId="{BD5AB536-CE63-48AF-9D04-36493052A577}" dt="2025-04-26T01:52:54.388" v="831" actId="21"/>
          <ac:cxnSpMkLst>
            <pc:docMk/>
            <pc:sldMk cId="891629857" sldId="264"/>
            <ac:cxnSpMk id="9" creationId="{8A562B38-9635-DC2B-72DF-E7977AB55C59}"/>
          </ac:cxnSpMkLst>
        </pc:cxnChg>
        <pc:cxnChg chg="add del mod">
          <ac:chgData name="Lemon, Jacob" userId="a23a1c10-4c83-4284-91ca-3010babfff47" providerId="ADAL" clId="{BD5AB536-CE63-48AF-9D04-36493052A577}" dt="2025-04-26T01:52:54.388" v="831" actId="21"/>
          <ac:cxnSpMkLst>
            <pc:docMk/>
            <pc:sldMk cId="891629857" sldId="264"/>
            <ac:cxnSpMk id="26" creationId="{847E2B63-BFE9-25EB-C9E9-E211C59DDA96}"/>
          </ac:cxnSpMkLst>
        </pc:cxnChg>
        <pc:cxnChg chg="add mod">
          <ac:chgData name="Lemon, Jacob" userId="a23a1c10-4c83-4284-91ca-3010babfff47" providerId="ADAL" clId="{BD5AB536-CE63-48AF-9D04-36493052A577}" dt="2025-04-26T01:53:06.322" v="834" actId="164"/>
          <ac:cxnSpMkLst>
            <pc:docMk/>
            <pc:sldMk cId="891629857" sldId="264"/>
            <ac:cxnSpMk id="34" creationId="{8A562B38-9635-DC2B-72DF-E7977AB55C59}"/>
          </ac:cxnSpMkLst>
        </pc:cxnChg>
        <pc:cxnChg chg="add mod">
          <ac:chgData name="Lemon, Jacob" userId="a23a1c10-4c83-4284-91ca-3010babfff47" providerId="ADAL" clId="{BD5AB536-CE63-48AF-9D04-36493052A577}" dt="2025-04-26T01:53:06.322" v="834" actId="164"/>
          <ac:cxnSpMkLst>
            <pc:docMk/>
            <pc:sldMk cId="891629857" sldId="264"/>
            <ac:cxnSpMk id="35" creationId="{847E2B63-BFE9-25EB-C9E9-E211C59DDA96}"/>
          </ac:cxnSpMkLst>
        </pc:cxnChg>
      </pc:sldChg>
      <pc:sldChg chg="addSp modSp mod modAnim">
        <pc:chgData name="Lemon, Jacob" userId="a23a1c10-4c83-4284-91ca-3010babfff47" providerId="ADAL" clId="{BD5AB536-CE63-48AF-9D04-36493052A577}" dt="2025-04-26T02:23:40.982" v="1412" actId="1036"/>
        <pc:sldMkLst>
          <pc:docMk/>
          <pc:sldMk cId="2022781344" sldId="267"/>
        </pc:sldMkLst>
        <pc:spChg chg="mod">
          <ac:chgData name="Lemon, Jacob" userId="a23a1c10-4c83-4284-91ca-3010babfff47" providerId="ADAL" clId="{BD5AB536-CE63-48AF-9D04-36493052A577}" dt="2025-04-26T02:23:40.982" v="1412" actId="1036"/>
          <ac:spMkLst>
            <pc:docMk/>
            <pc:sldMk cId="2022781344" sldId="267"/>
            <ac:spMk id="2" creationId="{BBA71C88-4663-B464-C3C3-8F4FC92D3E42}"/>
          </ac:spMkLst>
        </pc:spChg>
        <pc:spChg chg="mod">
          <ac:chgData name="Lemon, Jacob" userId="a23a1c10-4c83-4284-91ca-3010babfff47" providerId="ADAL" clId="{BD5AB536-CE63-48AF-9D04-36493052A577}" dt="2025-04-26T02:13:55.792" v="958" actId="20577"/>
          <ac:spMkLst>
            <pc:docMk/>
            <pc:sldMk cId="2022781344" sldId="267"/>
            <ac:spMk id="3" creationId="{E08604CC-DB47-3798-5B11-D1369E5DE267}"/>
          </ac:spMkLst>
        </pc:spChg>
        <pc:spChg chg="mod">
          <ac:chgData name="Lemon, Jacob" userId="a23a1c10-4c83-4284-91ca-3010babfff47" providerId="ADAL" clId="{BD5AB536-CE63-48AF-9D04-36493052A577}" dt="2025-04-26T02:12:03.146" v="936"/>
          <ac:spMkLst>
            <pc:docMk/>
            <pc:sldMk cId="2022781344" sldId="267"/>
            <ac:spMk id="7" creationId="{D9D1C1DE-55FB-1140-97C1-F4F4BF2C55DC}"/>
          </ac:spMkLst>
        </pc:spChg>
        <pc:spChg chg="mod">
          <ac:chgData name="Lemon, Jacob" userId="a23a1c10-4c83-4284-91ca-3010babfff47" providerId="ADAL" clId="{BD5AB536-CE63-48AF-9D04-36493052A577}" dt="2025-04-26T02:18:35.259" v="1067" actId="403"/>
          <ac:spMkLst>
            <pc:docMk/>
            <pc:sldMk cId="2022781344" sldId="267"/>
            <ac:spMk id="10" creationId="{CB5FAF04-585B-ACA8-027D-E109846B5FF0}"/>
          </ac:spMkLst>
        </pc:spChg>
        <pc:spChg chg="mod">
          <ac:chgData name="Lemon, Jacob" userId="a23a1c10-4c83-4284-91ca-3010babfff47" providerId="ADAL" clId="{BD5AB536-CE63-48AF-9D04-36493052A577}" dt="2025-04-26T02:19:23.665" v="1111" actId="1035"/>
          <ac:spMkLst>
            <pc:docMk/>
            <pc:sldMk cId="2022781344" sldId="267"/>
            <ac:spMk id="11" creationId="{CB670782-AEC9-4AC7-9792-5A1C67A2EAF6}"/>
          </ac:spMkLst>
        </pc:spChg>
        <pc:spChg chg="mod">
          <ac:chgData name="Lemon, Jacob" userId="a23a1c10-4c83-4284-91ca-3010babfff47" providerId="ADAL" clId="{BD5AB536-CE63-48AF-9D04-36493052A577}" dt="2025-04-26T02:17:55.953" v="1056"/>
          <ac:spMkLst>
            <pc:docMk/>
            <pc:sldMk cId="2022781344" sldId="267"/>
            <ac:spMk id="13" creationId="{1686B7B1-F0E5-E92D-DCC9-8E984739FE21}"/>
          </ac:spMkLst>
        </pc:spChg>
        <pc:spChg chg="mod">
          <ac:chgData name="Lemon, Jacob" userId="a23a1c10-4c83-4284-91ca-3010babfff47" providerId="ADAL" clId="{BD5AB536-CE63-48AF-9D04-36493052A577}" dt="2025-04-26T02:17:55.953" v="1056"/>
          <ac:spMkLst>
            <pc:docMk/>
            <pc:sldMk cId="2022781344" sldId="267"/>
            <ac:spMk id="14" creationId="{E06CE68B-E3B5-5814-5233-2D0C1AD6F92B}"/>
          </ac:spMkLst>
        </pc:spChg>
        <pc:spChg chg="mod">
          <ac:chgData name="Lemon, Jacob" userId="a23a1c10-4c83-4284-91ca-3010babfff47" providerId="ADAL" clId="{BD5AB536-CE63-48AF-9D04-36493052A577}" dt="2025-04-26T02:17:55.953" v="1056"/>
          <ac:spMkLst>
            <pc:docMk/>
            <pc:sldMk cId="2022781344" sldId="267"/>
            <ac:spMk id="22" creationId="{D3E6FE0F-F39F-51DD-E503-3635AFC8D90B}"/>
          </ac:spMkLst>
        </pc:spChg>
        <pc:spChg chg="mod">
          <ac:chgData name="Lemon, Jacob" userId="a23a1c10-4c83-4284-91ca-3010babfff47" providerId="ADAL" clId="{BD5AB536-CE63-48AF-9D04-36493052A577}" dt="2025-04-26T02:17:55.953" v="1056"/>
          <ac:spMkLst>
            <pc:docMk/>
            <pc:sldMk cId="2022781344" sldId="267"/>
            <ac:spMk id="27" creationId="{084E6762-D078-9F16-12E0-D0BF34627863}"/>
          </ac:spMkLst>
        </pc:spChg>
        <pc:spChg chg="mod">
          <ac:chgData name="Lemon, Jacob" userId="a23a1c10-4c83-4284-91ca-3010babfff47" providerId="ADAL" clId="{BD5AB536-CE63-48AF-9D04-36493052A577}" dt="2025-04-26T02:17:55.953" v="1056"/>
          <ac:spMkLst>
            <pc:docMk/>
            <pc:sldMk cId="2022781344" sldId="267"/>
            <ac:spMk id="28" creationId="{7E2ED9EA-F11B-7632-51A7-F6B7155E96C6}"/>
          </ac:spMkLst>
        </pc:spChg>
        <pc:grpChg chg="add mod">
          <ac:chgData name="Lemon, Jacob" userId="a23a1c10-4c83-4284-91ca-3010babfff47" providerId="ADAL" clId="{BD5AB536-CE63-48AF-9D04-36493052A577}" dt="2025-04-26T02:20:03.271" v="1112" actId="1076"/>
          <ac:grpSpMkLst>
            <pc:docMk/>
            <pc:sldMk cId="2022781344" sldId="267"/>
            <ac:grpSpMk id="8" creationId="{4FCB61F1-4443-B52F-55C8-BA70918D0118}"/>
          </ac:grpSpMkLst>
        </pc:grpChg>
        <pc:grpChg chg="mod">
          <ac:chgData name="Lemon, Jacob" userId="a23a1c10-4c83-4284-91ca-3010babfff47" providerId="ADAL" clId="{BD5AB536-CE63-48AF-9D04-36493052A577}" dt="2025-04-26T02:17:55.953" v="1056"/>
          <ac:grpSpMkLst>
            <pc:docMk/>
            <pc:sldMk cId="2022781344" sldId="267"/>
            <ac:grpSpMk id="17" creationId="{76A25EF4-93E2-4A8F-340B-9D53DCD16AF4}"/>
          </ac:grpSpMkLst>
        </pc:grpChg>
        <pc:grpChg chg="mod">
          <ac:chgData name="Lemon, Jacob" userId="a23a1c10-4c83-4284-91ca-3010babfff47" providerId="ADAL" clId="{BD5AB536-CE63-48AF-9D04-36493052A577}" dt="2025-04-26T02:17:55.953" v="1056"/>
          <ac:grpSpMkLst>
            <pc:docMk/>
            <pc:sldMk cId="2022781344" sldId="267"/>
            <ac:grpSpMk id="18" creationId="{C22EDF59-F458-33EA-A19E-465285B4D197}"/>
          </ac:grpSpMkLst>
        </pc:grpChg>
        <pc:grpChg chg="mod">
          <ac:chgData name="Lemon, Jacob" userId="a23a1c10-4c83-4284-91ca-3010babfff47" providerId="ADAL" clId="{BD5AB536-CE63-48AF-9D04-36493052A577}" dt="2025-04-26T02:20:03.271" v="1112" actId="1076"/>
          <ac:grpSpMkLst>
            <pc:docMk/>
            <pc:sldMk cId="2022781344" sldId="267"/>
            <ac:grpSpMk id="29" creationId="{D5CEFFD1-66C7-D6C2-56CC-3DB1D4C55E6D}"/>
          </ac:grpSpMkLst>
        </pc:grpChg>
        <pc:picChg chg="mod">
          <ac:chgData name="Lemon, Jacob" userId="a23a1c10-4c83-4284-91ca-3010babfff47" providerId="ADAL" clId="{BD5AB536-CE63-48AF-9D04-36493052A577}" dt="2025-04-26T02:17:55.953" v="1056"/>
          <ac:picMkLst>
            <pc:docMk/>
            <pc:sldMk cId="2022781344" sldId="267"/>
            <ac:picMk id="31" creationId="{0780678D-5C17-1A57-35A0-ABEE1DAA3301}"/>
          </ac:picMkLst>
        </pc:picChg>
      </pc:sldChg>
      <pc:sldChg chg="del">
        <pc:chgData name="Lemon, Jacob" userId="a23a1c10-4c83-4284-91ca-3010babfff47" providerId="ADAL" clId="{BD5AB536-CE63-48AF-9D04-36493052A577}" dt="2025-04-26T02:38:22.105" v="1889" actId="47"/>
        <pc:sldMkLst>
          <pc:docMk/>
          <pc:sldMk cId="1666939251" sldId="268"/>
        </pc:sldMkLst>
      </pc:sldChg>
      <pc:sldChg chg="del">
        <pc:chgData name="Lemon, Jacob" userId="a23a1c10-4c83-4284-91ca-3010babfff47" providerId="ADAL" clId="{BD5AB536-CE63-48AF-9D04-36493052A577}" dt="2025-04-26T02:38:23.698" v="1891" actId="47"/>
        <pc:sldMkLst>
          <pc:docMk/>
          <pc:sldMk cId="82986155" sldId="269"/>
        </pc:sldMkLst>
      </pc:sldChg>
      <pc:sldChg chg="del">
        <pc:chgData name="Lemon, Jacob" userId="a23a1c10-4c83-4284-91ca-3010babfff47" providerId="ADAL" clId="{BD5AB536-CE63-48AF-9D04-36493052A577}" dt="2025-04-26T02:38:24.844" v="1893" actId="47"/>
        <pc:sldMkLst>
          <pc:docMk/>
          <pc:sldMk cId="1307143560" sldId="270"/>
        </pc:sldMkLst>
      </pc:sldChg>
      <pc:sldChg chg="addSp delSp modSp del mod modAnim">
        <pc:chgData name="Lemon, Jacob" userId="a23a1c10-4c83-4284-91ca-3010babfff47" providerId="ADAL" clId="{BD5AB536-CE63-48AF-9D04-36493052A577}" dt="2025-04-26T02:24:38.095" v="1414" actId="47"/>
        <pc:sldMkLst>
          <pc:docMk/>
          <pc:sldMk cId="3814239647" sldId="271"/>
        </pc:sldMkLst>
        <pc:spChg chg="mod">
          <ac:chgData name="Lemon, Jacob" userId="a23a1c10-4c83-4284-91ca-3010babfff47" providerId="ADAL" clId="{BD5AB536-CE63-48AF-9D04-36493052A577}" dt="2025-04-26T02:12:07.444" v="937"/>
          <ac:spMkLst>
            <pc:docMk/>
            <pc:sldMk cId="3814239647" sldId="271"/>
            <ac:spMk id="8" creationId="{C5FCD5C2-CB4A-D119-2257-CE4343EB13AA}"/>
          </ac:spMkLst>
        </pc:spChg>
        <pc:spChg chg="mod">
          <ac:chgData name="Lemon, Jacob" userId="a23a1c10-4c83-4284-91ca-3010babfff47" providerId="ADAL" clId="{BD5AB536-CE63-48AF-9D04-36493052A577}" dt="2025-04-26T01:35:47.920" v="310"/>
          <ac:spMkLst>
            <pc:docMk/>
            <pc:sldMk cId="3814239647" sldId="271"/>
            <ac:spMk id="9" creationId="{843361B9-0142-5482-0555-C157EC16EE9B}"/>
          </ac:spMkLst>
        </pc:spChg>
        <pc:spChg chg="mod">
          <ac:chgData name="Lemon, Jacob" userId="a23a1c10-4c83-4284-91ca-3010babfff47" providerId="ADAL" clId="{BD5AB536-CE63-48AF-9D04-36493052A577}" dt="2025-04-26T01:35:47.920" v="310"/>
          <ac:spMkLst>
            <pc:docMk/>
            <pc:sldMk cId="3814239647" sldId="271"/>
            <ac:spMk id="12" creationId="{D2B4F7CC-B692-F0B3-B5E5-A6B3F43AC498}"/>
          </ac:spMkLst>
        </pc:spChg>
        <pc:spChg chg="mod">
          <ac:chgData name="Lemon, Jacob" userId="a23a1c10-4c83-4284-91ca-3010babfff47" providerId="ADAL" clId="{BD5AB536-CE63-48AF-9D04-36493052A577}" dt="2025-04-26T01:35:47.920" v="310"/>
          <ac:spMkLst>
            <pc:docMk/>
            <pc:sldMk cId="3814239647" sldId="271"/>
            <ac:spMk id="14" creationId="{EA61055B-535C-D417-A452-926E159341E2}"/>
          </ac:spMkLst>
        </pc:spChg>
        <pc:spChg chg="mod">
          <ac:chgData name="Lemon, Jacob" userId="a23a1c10-4c83-4284-91ca-3010babfff47" providerId="ADAL" clId="{BD5AB536-CE63-48AF-9D04-36493052A577}" dt="2025-04-26T01:35:47.920" v="310"/>
          <ac:spMkLst>
            <pc:docMk/>
            <pc:sldMk cId="3814239647" sldId="271"/>
            <ac:spMk id="15" creationId="{94F61580-22B4-64E3-4D1C-32807265A026}"/>
          </ac:spMkLst>
        </pc:spChg>
        <pc:spChg chg="mod">
          <ac:chgData name="Lemon, Jacob" userId="a23a1c10-4c83-4284-91ca-3010babfff47" providerId="ADAL" clId="{BD5AB536-CE63-48AF-9D04-36493052A577}" dt="2025-04-26T01:35:47.920" v="310"/>
          <ac:spMkLst>
            <pc:docMk/>
            <pc:sldMk cId="3814239647" sldId="271"/>
            <ac:spMk id="27" creationId="{1EA8C2B5-A8BB-59F8-01B9-53270CF6E109}"/>
          </ac:spMkLst>
        </pc:spChg>
        <pc:spChg chg="mod">
          <ac:chgData name="Lemon, Jacob" userId="a23a1c10-4c83-4284-91ca-3010babfff47" providerId="ADAL" clId="{BD5AB536-CE63-48AF-9D04-36493052A577}" dt="2025-04-26T01:35:47.920" v="310"/>
          <ac:spMkLst>
            <pc:docMk/>
            <pc:sldMk cId="3814239647" sldId="271"/>
            <ac:spMk id="28" creationId="{8451A921-ABFE-33BB-D695-F740C774EBC4}"/>
          </ac:spMkLst>
        </pc:spChg>
        <pc:grpChg chg="add mod">
          <ac:chgData name="Lemon, Jacob" userId="a23a1c10-4c83-4284-91ca-3010babfff47" providerId="ADAL" clId="{BD5AB536-CE63-48AF-9D04-36493052A577}" dt="2025-04-26T01:35:47.920" v="310"/>
          <ac:grpSpMkLst>
            <pc:docMk/>
            <pc:sldMk cId="3814239647" sldId="271"/>
            <ac:grpSpMk id="2" creationId="{2B84C397-EFF9-661D-2BB9-2CA203C9708A}"/>
          </ac:grpSpMkLst>
        </pc:grpChg>
        <pc:grpChg chg="mod">
          <ac:chgData name="Lemon, Jacob" userId="a23a1c10-4c83-4284-91ca-3010babfff47" providerId="ADAL" clId="{BD5AB536-CE63-48AF-9D04-36493052A577}" dt="2025-04-26T01:35:47.920" v="310"/>
          <ac:grpSpMkLst>
            <pc:docMk/>
            <pc:sldMk cId="3814239647" sldId="271"/>
            <ac:grpSpMk id="11" creationId="{4D30581C-0E18-5915-2617-9D31B91E93D9}"/>
          </ac:grpSpMkLst>
        </pc:grpChg>
        <pc:grpChg chg="mod">
          <ac:chgData name="Lemon, Jacob" userId="a23a1c10-4c83-4284-91ca-3010babfff47" providerId="ADAL" clId="{BD5AB536-CE63-48AF-9D04-36493052A577}" dt="2025-04-26T01:35:47.920" v="310"/>
          <ac:grpSpMkLst>
            <pc:docMk/>
            <pc:sldMk cId="3814239647" sldId="271"/>
            <ac:grpSpMk id="13" creationId="{6C8296F1-C621-33D7-D3C7-23247C256DFA}"/>
          </ac:grpSpMkLst>
        </pc:grpChg>
        <pc:grpChg chg="mod">
          <ac:chgData name="Lemon, Jacob" userId="a23a1c10-4c83-4284-91ca-3010babfff47" providerId="ADAL" clId="{BD5AB536-CE63-48AF-9D04-36493052A577}" dt="2025-04-26T01:35:47.920" v="310"/>
          <ac:grpSpMkLst>
            <pc:docMk/>
            <pc:sldMk cId="3814239647" sldId="271"/>
            <ac:grpSpMk id="16" creationId="{6AC3E3AD-61D6-03C9-F8C3-FC1A4998226D}"/>
          </ac:grpSpMkLst>
        </pc:grpChg>
        <pc:grpChg chg="add del mod">
          <ac:chgData name="Lemon, Jacob" userId="a23a1c10-4c83-4284-91ca-3010babfff47" providerId="ADAL" clId="{BD5AB536-CE63-48AF-9D04-36493052A577}" dt="2025-04-26T02:17:44.816" v="1055" actId="21"/>
          <ac:grpSpMkLst>
            <pc:docMk/>
            <pc:sldMk cId="3814239647" sldId="271"/>
            <ac:grpSpMk id="31" creationId="{377A435A-9B7E-67EE-4003-094EC5267C9B}"/>
          </ac:grpSpMkLst>
        </pc:grpChg>
        <pc:picChg chg="del">
          <ac:chgData name="Lemon, Jacob" userId="a23a1c10-4c83-4284-91ca-3010babfff47" providerId="ADAL" clId="{BD5AB536-CE63-48AF-9D04-36493052A577}" dt="2025-04-26T02:08:41.167" v="851" actId="478"/>
          <ac:picMkLst>
            <pc:docMk/>
            <pc:sldMk cId="3814239647" sldId="271"/>
            <ac:picMk id="7" creationId="{E5D58251-56A6-86B3-3B29-07B3DE4EACAB}"/>
          </ac:picMkLst>
        </pc:picChg>
        <pc:picChg chg="add mod">
          <ac:chgData name="Lemon, Jacob" userId="a23a1c10-4c83-4284-91ca-3010babfff47" providerId="ADAL" clId="{BD5AB536-CE63-48AF-9D04-36493052A577}" dt="2025-04-26T02:10:34.998" v="882" actId="164"/>
          <ac:picMkLst>
            <pc:docMk/>
            <pc:sldMk cId="3814239647" sldId="271"/>
            <ac:picMk id="29" creationId="{464E82A0-5571-7BAD-EA5A-4EF19CC4D775}"/>
          </ac:picMkLst>
        </pc:picChg>
        <pc:picChg chg="del">
          <ac:chgData name="Lemon, Jacob" userId="a23a1c10-4c83-4284-91ca-3010babfff47" providerId="ADAL" clId="{BD5AB536-CE63-48AF-9D04-36493052A577}" dt="2025-04-26T02:08:43.883" v="853" actId="478"/>
          <ac:picMkLst>
            <pc:docMk/>
            <pc:sldMk cId="3814239647" sldId="271"/>
            <ac:picMk id="1028" creationId="{264DE562-1DA1-521A-5B4A-D5B55BB8F2C5}"/>
          </ac:picMkLst>
        </pc:picChg>
        <pc:cxnChg chg="add mod">
          <ac:chgData name="Lemon, Jacob" userId="a23a1c10-4c83-4284-91ca-3010babfff47" providerId="ADAL" clId="{BD5AB536-CE63-48AF-9D04-36493052A577}" dt="2025-04-26T02:11:28.645" v="933" actId="1582"/>
          <ac:cxnSpMkLst>
            <pc:docMk/>
            <pc:sldMk cId="3814239647" sldId="271"/>
            <ac:cxnSpMk id="10" creationId="{4500308A-12FA-86C5-603D-4879CD514F85}"/>
          </ac:cxnSpMkLst>
        </pc:cxnChg>
      </pc:sldChg>
      <pc:sldChg chg="del">
        <pc:chgData name="Lemon, Jacob" userId="a23a1c10-4c83-4284-91ca-3010babfff47" providerId="ADAL" clId="{BD5AB536-CE63-48AF-9D04-36493052A577}" dt="2025-04-26T02:38:22.840" v="1890" actId="47"/>
        <pc:sldMkLst>
          <pc:docMk/>
          <pc:sldMk cId="3184133928" sldId="275"/>
        </pc:sldMkLst>
      </pc:sldChg>
      <pc:sldChg chg="del">
        <pc:chgData name="Lemon, Jacob" userId="a23a1c10-4c83-4284-91ca-3010babfff47" providerId="ADAL" clId="{BD5AB536-CE63-48AF-9D04-36493052A577}" dt="2025-04-26T02:38:24.352" v="1892" actId="47"/>
        <pc:sldMkLst>
          <pc:docMk/>
          <pc:sldMk cId="525496523" sldId="276"/>
        </pc:sldMkLst>
      </pc:sldChg>
      <pc:sldChg chg="del">
        <pc:chgData name="Lemon, Jacob" userId="a23a1c10-4c83-4284-91ca-3010babfff47" providerId="ADAL" clId="{BD5AB536-CE63-48AF-9D04-36493052A577}" dt="2025-04-26T02:38:25.645" v="1894" actId="47"/>
        <pc:sldMkLst>
          <pc:docMk/>
          <pc:sldMk cId="1607855287" sldId="277"/>
        </pc:sldMkLst>
      </pc:sldChg>
      <pc:sldChg chg="del">
        <pc:chgData name="Lemon, Jacob" userId="a23a1c10-4c83-4284-91ca-3010babfff47" providerId="ADAL" clId="{BD5AB536-CE63-48AF-9D04-36493052A577}" dt="2025-04-26T02:38:30.904" v="1895" actId="47"/>
        <pc:sldMkLst>
          <pc:docMk/>
          <pc:sldMk cId="4009404288" sldId="278"/>
        </pc:sldMkLst>
      </pc:sldChg>
      <pc:sldChg chg="modSp mod">
        <pc:chgData name="Lemon, Jacob" userId="a23a1c10-4c83-4284-91ca-3010babfff47" providerId="ADAL" clId="{BD5AB536-CE63-48AF-9D04-36493052A577}" dt="2025-04-26T02:57:08.183" v="2968" actId="20577"/>
        <pc:sldMkLst>
          <pc:docMk/>
          <pc:sldMk cId="3559782449" sldId="279"/>
        </pc:sldMkLst>
        <pc:spChg chg="mod">
          <ac:chgData name="Lemon, Jacob" userId="a23a1c10-4c83-4284-91ca-3010babfff47" providerId="ADAL" clId="{BD5AB536-CE63-48AF-9D04-36493052A577}" dt="2025-04-26T02:57:08.183" v="2968" actId="20577"/>
          <ac:spMkLst>
            <pc:docMk/>
            <pc:sldMk cId="3559782449" sldId="279"/>
            <ac:spMk id="2" creationId="{BBA71C88-4663-B464-C3C3-8F4FC92D3E42}"/>
          </ac:spMkLst>
        </pc:spChg>
        <pc:spChg chg="mod">
          <ac:chgData name="Lemon, Jacob" userId="a23a1c10-4c83-4284-91ca-3010babfff47" providerId="ADAL" clId="{BD5AB536-CE63-48AF-9D04-36493052A577}" dt="2025-04-26T01:34:34.456" v="308" actId="20577"/>
          <ac:spMkLst>
            <pc:docMk/>
            <pc:sldMk cId="3559782449" sldId="279"/>
            <ac:spMk id="8" creationId="{8B082754-9207-6B19-15C0-FCA32598FDD1}"/>
          </ac:spMkLst>
        </pc:spChg>
      </pc:sldChg>
      <pc:sldChg chg="addSp delSp modSp add mod setBg delAnim modAnim">
        <pc:chgData name="Lemon, Jacob" userId="a23a1c10-4c83-4284-91ca-3010babfff47" providerId="ADAL" clId="{BD5AB536-CE63-48AF-9D04-36493052A577}" dt="2025-04-26T02:34:44.558" v="1743"/>
        <pc:sldMkLst>
          <pc:docMk/>
          <pc:sldMk cId="2189250649" sldId="280"/>
        </pc:sldMkLst>
        <pc:spChg chg="mod">
          <ac:chgData name="Lemon, Jacob" userId="a23a1c10-4c83-4284-91ca-3010babfff47" providerId="ADAL" clId="{BD5AB536-CE63-48AF-9D04-36493052A577}" dt="2025-04-26T02:28:25.627" v="1663" actId="1035"/>
          <ac:spMkLst>
            <pc:docMk/>
            <pc:sldMk cId="2189250649" sldId="280"/>
            <ac:spMk id="2" creationId="{F805A983-726D-7FF8-BCEA-3804723646D0}"/>
          </ac:spMkLst>
        </pc:spChg>
        <pc:spChg chg="mod">
          <ac:chgData name="Lemon, Jacob" userId="a23a1c10-4c83-4284-91ca-3010babfff47" providerId="ADAL" clId="{BD5AB536-CE63-48AF-9D04-36493052A577}" dt="2025-04-26T02:24:52.686" v="1447" actId="20577"/>
          <ac:spMkLst>
            <pc:docMk/>
            <pc:sldMk cId="2189250649" sldId="280"/>
            <ac:spMk id="3" creationId="{8A2CAA00-86A7-A8EF-3756-BFDD6F0B77F7}"/>
          </ac:spMkLst>
        </pc:spChg>
        <pc:spChg chg="del">
          <ac:chgData name="Lemon, Jacob" userId="a23a1c10-4c83-4284-91ca-3010babfff47" providerId="ADAL" clId="{BD5AB536-CE63-48AF-9D04-36493052A577}" dt="2025-04-26T02:25:13.501" v="1450" actId="478"/>
          <ac:spMkLst>
            <pc:docMk/>
            <pc:sldMk cId="2189250649" sldId="280"/>
            <ac:spMk id="11" creationId="{708ACFF6-852C-F334-1530-FC5B782AF2C2}"/>
          </ac:spMkLst>
        </pc:spChg>
        <pc:grpChg chg="del">
          <ac:chgData name="Lemon, Jacob" userId="a23a1c10-4c83-4284-91ca-3010babfff47" providerId="ADAL" clId="{BD5AB536-CE63-48AF-9D04-36493052A577}" dt="2025-04-26T02:25:10.687" v="1449" actId="478"/>
          <ac:grpSpMkLst>
            <pc:docMk/>
            <pc:sldMk cId="2189250649" sldId="280"/>
            <ac:grpSpMk id="8" creationId="{D0485AB8-AA01-64EE-A4E8-C2B11A93D7B1}"/>
          </ac:grpSpMkLst>
        </pc:grpChg>
        <pc:grpChg chg="del">
          <ac:chgData name="Lemon, Jacob" userId="a23a1c10-4c83-4284-91ca-3010babfff47" providerId="ADAL" clId="{BD5AB536-CE63-48AF-9D04-36493052A577}" dt="2025-04-26T02:25:08.496" v="1448" actId="478"/>
          <ac:grpSpMkLst>
            <pc:docMk/>
            <pc:sldMk cId="2189250649" sldId="280"/>
            <ac:grpSpMk id="29" creationId="{D30EE51A-8E5A-DD87-0480-ADA74F4EF765}"/>
          </ac:grpSpMkLst>
        </pc:grpChg>
        <pc:picChg chg="add mod">
          <ac:chgData name="Lemon, Jacob" userId="a23a1c10-4c83-4284-91ca-3010babfff47" providerId="ADAL" clId="{BD5AB536-CE63-48AF-9D04-36493052A577}" dt="2025-04-26T02:34:44.558" v="1743"/>
          <ac:picMkLst>
            <pc:docMk/>
            <pc:sldMk cId="2189250649" sldId="280"/>
            <ac:picMk id="33" creationId="{3242B06D-BD02-C990-76EF-E3A73255065E}"/>
          </ac:picMkLst>
        </pc:picChg>
      </pc:sldChg>
      <pc:sldChg chg="add del setBg">
        <pc:chgData name="Lemon, Jacob" userId="a23a1c10-4c83-4284-91ca-3010babfff47" providerId="ADAL" clId="{BD5AB536-CE63-48AF-9D04-36493052A577}" dt="2025-04-26T02:24:39.708" v="1415" actId="47"/>
        <pc:sldMkLst>
          <pc:docMk/>
          <pc:sldMk cId="2551584090" sldId="280"/>
        </pc:sldMkLst>
      </pc:sldChg>
      <pc:sldChg chg="addSp delSp modSp add mod setBg">
        <pc:chgData name="Lemon, Jacob" userId="a23a1c10-4c83-4284-91ca-3010babfff47" providerId="ADAL" clId="{BD5AB536-CE63-48AF-9D04-36493052A577}" dt="2025-04-26T02:32:14.896" v="1716"/>
        <pc:sldMkLst>
          <pc:docMk/>
          <pc:sldMk cId="580356135" sldId="281"/>
        </pc:sldMkLst>
        <pc:spChg chg="mod">
          <ac:chgData name="Lemon, Jacob" userId="a23a1c10-4c83-4284-91ca-3010babfff47" providerId="ADAL" clId="{BD5AB536-CE63-48AF-9D04-36493052A577}" dt="2025-04-26T02:30:40.741" v="1694" actId="1036"/>
          <ac:spMkLst>
            <pc:docMk/>
            <pc:sldMk cId="580356135" sldId="281"/>
            <ac:spMk id="2" creationId="{92D66819-2485-9E58-5793-567678B01C26}"/>
          </ac:spMkLst>
        </pc:spChg>
        <pc:spChg chg="mod">
          <ac:chgData name="Lemon, Jacob" userId="a23a1c10-4c83-4284-91ca-3010babfff47" providerId="ADAL" clId="{BD5AB536-CE63-48AF-9D04-36493052A577}" dt="2025-04-26T02:28:51.966" v="1678" actId="27636"/>
          <ac:spMkLst>
            <pc:docMk/>
            <pc:sldMk cId="580356135" sldId="281"/>
            <ac:spMk id="3" creationId="{65BD70A8-90EF-2C34-6804-540951D801FB}"/>
          </ac:spMkLst>
        </pc:spChg>
        <pc:picChg chg="del">
          <ac:chgData name="Lemon, Jacob" userId="a23a1c10-4c83-4284-91ca-3010babfff47" providerId="ADAL" clId="{BD5AB536-CE63-48AF-9D04-36493052A577}" dt="2025-04-26T02:30:06.033" v="1682" actId="478"/>
          <ac:picMkLst>
            <pc:docMk/>
            <pc:sldMk cId="580356135" sldId="281"/>
            <ac:picMk id="33" creationId="{310A3E82-B379-2D0F-7646-6C9AF8EEA4EA}"/>
          </ac:picMkLst>
        </pc:picChg>
        <pc:picChg chg="add mod">
          <ac:chgData name="Lemon, Jacob" userId="a23a1c10-4c83-4284-91ca-3010babfff47" providerId="ADAL" clId="{BD5AB536-CE63-48AF-9D04-36493052A577}" dt="2025-04-26T02:32:14.896" v="1716"/>
          <ac:picMkLst>
            <pc:docMk/>
            <pc:sldMk cId="580356135" sldId="281"/>
            <ac:picMk id="1026" creationId="{3D2DBA5D-D357-C52B-E217-226D33EC8AB6}"/>
          </ac:picMkLst>
        </pc:picChg>
      </pc:sldChg>
      <pc:sldChg chg="addSp delSp modSp add mod setBg">
        <pc:chgData name="Lemon, Jacob" userId="a23a1c10-4c83-4284-91ca-3010babfff47" providerId="ADAL" clId="{BD5AB536-CE63-48AF-9D04-36493052A577}" dt="2025-04-26T02:37:43.184" v="1888" actId="1038"/>
        <pc:sldMkLst>
          <pc:docMk/>
          <pc:sldMk cId="1823479873" sldId="282"/>
        </pc:sldMkLst>
        <pc:spChg chg="mod">
          <ac:chgData name="Lemon, Jacob" userId="a23a1c10-4c83-4284-91ca-3010babfff47" providerId="ADAL" clId="{BD5AB536-CE63-48AF-9D04-36493052A577}" dt="2025-04-26T02:37:43.184" v="1888" actId="1038"/>
          <ac:spMkLst>
            <pc:docMk/>
            <pc:sldMk cId="1823479873" sldId="282"/>
            <ac:spMk id="2" creationId="{7FD7A78D-9E4F-3AD9-FD9C-86909C852DCF}"/>
          </ac:spMkLst>
        </pc:spChg>
        <pc:spChg chg="mod">
          <ac:chgData name="Lemon, Jacob" userId="a23a1c10-4c83-4284-91ca-3010babfff47" providerId="ADAL" clId="{BD5AB536-CE63-48AF-9D04-36493052A577}" dt="2025-04-26T02:35:18.881" v="1802" actId="20577"/>
          <ac:spMkLst>
            <pc:docMk/>
            <pc:sldMk cId="1823479873" sldId="282"/>
            <ac:spMk id="3" creationId="{226A91FF-D34E-B873-603F-5D6B8A3F9FAF}"/>
          </ac:spMkLst>
        </pc:spChg>
        <pc:picChg chg="del">
          <ac:chgData name="Lemon, Jacob" userId="a23a1c10-4c83-4284-91ca-3010babfff47" providerId="ADAL" clId="{BD5AB536-CE63-48AF-9D04-36493052A577}" dt="2025-04-26T02:35:55.021" v="1803" actId="478"/>
          <ac:picMkLst>
            <pc:docMk/>
            <pc:sldMk cId="1823479873" sldId="282"/>
            <ac:picMk id="1026" creationId="{A4CA6568-F459-7518-9DAA-840A570C9EBC}"/>
          </ac:picMkLst>
        </pc:picChg>
        <pc:picChg chg="add mod">
          <ac:chgData name="Lemon, Jacob" userId="a23a1c10-4c83-4284-91ca-3010babfff47" providerId="ADAL" clId="{BD5AB536-CE63-48AF-9D04-36493052A577}" dt="2025-04-26T02:37:43.184" v="1888" actId="1038"/>
          <ac:picMkLst>
            <pc:docMk/>
            <pc:sldMk cId="1823479873" sldId="282"/>
            <ac:picMk id="2050" creationId="{7541A72A-1687-60B9-82A7-7B6815161233}"/>
          </ac:picMkLst>
        </pc:picChg>
      </pc:sldChg>
      <pc:sldChg chg="addSp delSp modSp add mod ord setBg modAnim">
        <pc:chgData name="Lemon, Jacob" userId="a23a1c10-4c83-4284-91ca-3010babfff47" providerId="ADAL" clId="{BD5AB536-CE63-48AF-9D04-36493052A577}" dt="2025-04-26T02:55:29.795" v="2855" actId="1035"/>
        <pc:sldMkLst>
          <pc:docMk/>
          <pc:sldMk cId="1589725267" sldId="283"/>
        </pc:sldMkLst>
        <pc:spChg chg="mod">
          <ac:chgData name="Lemon, Jacob" userId="a23a1c10-4c83-4284-91ca-3010babfff47" providerId="ADAL" clId="{BD5AB536-CE63-48AF-9D04-36493052A577}" dt="2025-04-26T02:55:26.782" v="2848" actId="1035"/>
          <ac:spMkLst>
            <pc:docMk/>
            <pc:sldMk cId="1589725267" sldId="283"/>
            <ac:spMk id="2" creationId="{5832C6C8-F4EF-83F5-256C-26D9961DB074}"/>
          </ac:spMkLst>
        </pc:spChg>
        <pc:spChg chg="mod">
          <ac:chgData name="Lemon, Jacob" userId="a23a1c10-4c83-4284-91ca-3010babfff47" providerId="ADAL" clId="{BD5AB536-CE63-48AF-9D04-36493052A577}" dt="2025-04-26T02:49:11.360" v="2392" actId="20577"/>
          <ac:spMkLst>
            <pc:docMk/>
            <pc:sldMk cId="1589725267" sldId="283"/>
            <ac:spMk id="3" creationId="{A9C22E1B-A4FE-92A5-0840-6A87976943EE}"/>
          </ac:spMkLst>
        </pc:spChg>
        <pc:picChg chg="add mod">
          <ac:chgData name="Lemon, Jacob" userId="a23a1c10-4c83-4284-91ca-3010babfff47" providerId="ADAL" clId="{BD5AB536-CE63-48AF-9D04-36493052A577}" dt="2025-04-26T02:55:29.795" v="2855" actId="1035"/>
          <ac:picMkLst>
            <pc:docMk/>
            <pc:sldMk cId="1589725267" sldId="283"/>
            <ac:picMk id="9" creationId="{DFD2ADFA-F199-AFA9-7B13-CB83392BE07B}"/>
          </ac:picMkLst>
        </pc:picChg>
        <pc:picChg chg="del">
          <ac:chgData name="Lemon, Jacob" userId="a23a1c10-4c83-4284-91ca-3010babfff47" providerId="ADAL" clId="{BD5AB536-CE63-48AF-9D04-36493052A577}" dt="2025-04-26T02:42:25.043" v="1917" actId="478"/>
          <ac:picMkLst>
            <pc:docMk/>
            <pc:sldMk cId="1589725267" sldId="283"/>
            <ac:picMk id="2050" creationId="{BC285A3E-8F91-E027-7522-F9A4EDB3F887}"/>
          </ac:picMkLst>
        </pc:picChg>
        <pc:picChg chg="add mod">
          <ac:chgData name="Lemon, Jacob" userId="a23a1c10-4c83-4284-91ca-3010babfff47" providerId="ADAL" clId="{BD5AB536-CE63-48AF-9D04-36493052A577}" dt="2025-04-26T02:54:21.929" v="2826" actId="1076"/>
          <ac:picMkLst>
            <pc:docMk/>
            <pc:sldMk cId="1589725267" sldId="283"/>
            <ac:picMk id="3074" creationId="{6A636A19-A375-3B4B-238A-BA2966DDC2FD}"/>
          </ac:picMkLst>
        </pc:picChg>
      </pc:sldChg>
      <pc:sldChg chg="addSp delSp modSp add mod setBg modAnim">
        <pc:chgData name="Lemon, Jacob" userId="a23a1c10-4c83-4284-91ca-3010babfff47" providerId="ADAL" clId="{BD5AB536-CE63-48AF-9D04-36493052A577}" dt="2025-04-26T02:48:50.769" v="2379" actId="1076"/>
        <pc:sldMkLst>
          <pc:docMk/>
          <pc:sldMk cId="142922554" sldId="284"/>
        </pc:sldMkLst>
        <pc:spChg chg="mod">
          <ac:chgData name="Lemon, Jacob" userId="a23a1c10-4c83-4284-91ca-3010babfff47" providerId="ADAL" clId="{BD5AB536-CE63-48AF-9D04-36493052A577}" dt="2025-04-26T02:48:50.769" v="2379" actId="1076"/>
          <ac:spMkLst>
            <pc:docMk/>
            <pc:sldMk cId="142922554" sldId="284"/>
            <ac:spMk id="2" creationId="{2A6E3BC2-FF51-D972-173E-283B8F366948}"/>
          </ac:spMkLst>
        </pc:spChg>
        <pc:spChg chg="mod">
          <ac:chgData name="Lemon, Jacob" userId="a23a1c10-4c83-4284-91ca-3010babfff47" providerId="ADAL" clId="{BD5AB536-CE63-48AF-9D04-36493052A577}" dt="2025-04-26T02:45:01.157" v="1947" actId="20577"/>
          <ac:spMkLst>
            <pc:docMk/>
            <pc:sldMk cId="142922554" sldId="284"/>
            <ac:spMk id="3" creationId="{ED24D74B-93F1-7CEC-EF07-9C4C9DD13345}"/>
          </ac:spMkLst>
        </pc:spChg>
        <pc:picChg chg="add mod">
          <ac:chgData name="Lemon, Jacob" userId="a23a1c10-4c83-4284-91ca-3010babfff47" providerId="ADAL" clId="{BD5AB536-CE63-48AF-9D04-36493052A577}" dt="2025-04-26T02:48:44.770" v="2378" actId="1076"/>
          <ac:picMkLst>
            <pc:docMk/>
            <pc:sldMk cId="142922554" sldId="284"/>
            <ac:picMk id="8" creationId="{11C2AAD6-8EF0-6DA2-7C82-7A24462933FB}"/>
          </ac:picMkLst>
        </pc:picChg>
        <pc:picChg chg="del">
          <ac:chgData name="Lemon, Jacob" userId="a23a1c10-4c83-4284-91ca-3010babfff47" providerId="ADAL" clId="{BD5AB536-CE63-48AF-9D04-36493052A577}" dt="2025-04-26T02:44:29.153" v="1931" actId="478"/>
          <ac:picMkLst>
            <pc:docMk/>
            <pc:sldMk cId="142922554" sldId="284"/>
            <ac:picMk id="3074" creationId="{D599A86F-3160-A402-90B6-6039C61BC922}"/>
          </ac:picMkLst>
        </pc:picChg>
      </pc:sldChg>
      <pc:sldChg chg="new del">
        <pc:chgData name="Lemon, Jacob" userId="a23a1c10-4c83-4284-91ca-3010babfff47" providerId="ADAL" clId="{BD5AB536-CE63-48AF-9D04-36493052A577}" dt="2025-04-26T13:07:26.022" v="2972" actId="47"/>
        <pc:sldMkLst>
          <pc:docMk/>
          <pc:sldMk cId="2086416071" sldId="285"/>
        </pc:sldMkLst>
      </pc:sldChg>
      <pc:sldChg chg="new del">
        <pc:chgData name="Lemon, Jacob" userId="a23a1c10-4c83-4284-91ca-3010babfff47" providerId="ADAL" clId="{BD5AB536-CE63-48AF-9D04-36493052A577}" dt="2025-04-26T13:07:24.810" v="2971" actId="47"/>
        <pc:sldMkLst>
          <pc:docMk/>
          <pc:sldMk cId="1994745104" sldId="28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790821-8692-4616-B04D-CB2648E150D3}" type="datetimeFigureOut">
              <a:rPr lang="en-US" smtClean="0"/>
              <a:t>4/25/2025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27C166-070B-4305-A5A6-F33FD4A87C3E}" type="slidenum">
              <a:rPr lang="en-US" smtClean="0"/>
              <a:t>‹#›</a:t>
            </a:fld>
            <a:endParaRPr lang="en-US"/>
          </a:p>
        </p:txBody>
      </p:sp>
    </p:spTree>
    <p:extLst>
      <p:ext uri="{BB962C8B-B14F-4D97-AF65-F5344CB8AC3E}">
        <p14:creationId xmlns:p14="http://schemas.microsoft.com/office/powerpoint/2010/main" val="3159965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27C166-070B-4305-A5A6-F33FD4A87C3E}" type="slidenum">
              <a:rPr lang="en-US" smtClean="0"/>
              <a:t>1</a:t>
            </a:fld>
            <a:endParaRPr lang="en-US"/>
          </a:p>
        </p:txBody>
      </p:sp>
    </p:spTree>
    <p:extLst>
      <p:ext uri="{BB962C8B-B14F-4D97-AF65-F5344CB8AC3E}">
        <p14:creationId xmlns:p14="http://schemas.microsoft.com/office/powerpoint/2010/main" val="1381771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27C166-070B-4305-A5A6-F33FD4A87C3E}" type="slidenum">
              <a:rPr lang="en-US" smtClean="0"/>
              <a:t>2</a:t>
            </a:fld>
            <a:endParaRPr lang="en-US"/>
          </a:p>
        </p:txBody>
      </p:sp>
    </p:spTree>
    <p:extLst>
      <p:ext uri="{BB962C8B-B14F-4D97-AF65-F5344CB8AC3E}">
        <p14:creationId xmlns:p14="http://schemas.microsoft.com/office/powerpoint/2010/main" val="4126199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27C166-070B-4305-A5A6-F33FD4A87C3E}" type="slidenum">
              <a:rPr lang="en-US" smtClean="0"/>
              <a:t>3</a:t>
            </a:fld>
            <a:endParaRPr lang="en-US"/>
          </a:p>
        </p:txBody>
      </p:sp>
    </p:spTree>
    <p:extLst>
      <p:ext uri="{BB962C8B-B14F-4D97-AF65-F5344CB8AC3E}">
        <p14:creationId xmlns:p14="http://schemas.microsoft.com/office/powerpoint/2010/main" val="141419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A236-225A-5706-5FF2-85101E86D9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F1D67F-B25E-9482-49D2-4C29AE17D6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752C9C-9B62-3282-3191-7897414164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78E4E2-3875-3CCE-BE27-264B8D2F6C75}"/>
              </a:ext>
            </a:extLst>
          </p:cNvPr>
          <p:cNvSpPr>
            <a:spLocks noGrp="1"/>
          </p:cNvSpPr>
          <p:nvPr>
            <p:ph type="sldNum" sz="quarter" idx="5"/>
          </p:nvPr>
        </p:nvSpPr>
        <p:spPr/>
        <p:txBody>
          <a:bodyPr/>
          <a:lstStyle/>
          <a:p>
            <a:fld id="{AA27C166-070B-4305-A5A6-F33FD4A87C3E}" type="slidenum">
              <a:rPr lang="en-US" smtClean="0"/>
              <a:t>4</a:t>
            </a:fld>
            <a:endParaRPr lang="en-US"/>
          </a:p>
        </p:txBody>
      </p:sp>
    </p:spTree>
    <p:extLst>
      <p:ext uri="{BB962C8B-B14F-4D97-AF65-F5344CB8AC3E}">
        <p14:creationId xmlns:p14="http://schemas.microsoft.com/office/powerpoint/2010/main" val="3507187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DDF2F-7791-3471-AD7A-B758FB9C6C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AF030D-422F-A734-66D9-4CB6C5442B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B384D8-4586-E2C5-6A74-F9D6CB2E40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A5B568A-9F45-7CFF-785C-04347B207B89}"/>
              </a:ext>
            </a:extLst>
          </p:cNvPr>
          <p:cNvSpPr>
            <a:spLocks noGrp="1"/>
          </p:cNvSpPr>
          <p:nvPr>
            <p:ph type="sldNum" sz="quarter" idx="5"/>
          </p:nvPr>
        </p:nvSpPr>
        <p:spPr/>
        <p:txBody>
          <a:bodyPr/>
          <a:lstStyle/>
          <a:p>
            <a:fld id="{AA27C166-070B-4305-A5A6-F33FD4A87C3E}" type="slidenum">
              <a:rPr lang="en-US" smtClean="0"/>
              <a:t>5</a:t>
            </a:fld>
            <a:endParaRPr lang="en-US"/>
          </a:p>
        </p:txBody>
      </p:sp>
    </p:spTree>
    <p:extLst>
      <p:ext uri="{BB962C8B-B14F-4D97-AF65-F5344CB8AC3E}">
        <p14:creationId xmlns:p14="http://schemas.microsoft.com/office/powerpoint/2010/main" val="3757477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C6655-EE3E-EFC8-C1D8-5C28378400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2DEC39-C863-4EAC-0A63-7CC498DE7D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8B0D6D-8C8F-F119-9833-DC8F435B03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39F6D2-BB83-76B8-FCF6-88B722711794}"/>
              </a:ext>
            </a:extLst>
          </p:cNvPr>
          <p:cNvSpPr>
            <a:spLocks noGrp="1"/>
          </p:cNvSpPr>
          <p:nvPr>
            <p:ph type="sldNum" sz="quarter" idx="5"/>
          </p:nvPr>
        </p:nvSpPr>
        <p:spPr/>
        <p:txBody>
          <a:bodyPr/>
          <a:lstStyle/>
          <a:p>
            <a:fld id="{AA27C166-070B-4305-A5A6-F33FD4A87C3E}" type="slidenum">
              <a:rPr lang="en-US" smtClean="0"/>
              <a:t>6</a:t>
            </a:fld>
            <a:endParaRPr lang="en-US"/>
          </a:p>
        </p:txBody>
      </p:sp>
    </p:spTree>
    <p:extLst>
      <p:ext uri="{BB962C8B-B14F-4D97-AF65-F5344CB8AC3E}">
        <p14:creationId xmlns:p14="http://schemas.microsoft.com/office/powerpoint/2010/main" val="2410953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AFC23-43FF-6970-3510-6E50CF4533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221A9E-E738-D616-9A9A-931E330C5E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707822-08C4-2BAB-78E2-8284A56171F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1B1C04B-855F-9113-D50A-682FAA1F5905}"/>
              </a:ext>
            </a:extLst>
          </p:cNvPr>
          <p:cNvSpPr>
            <a:spLocks noGrp="1"/>
          </p:cNvSpPr>
          <p:nvPr>
            <p:ph type="sldNum" sz="quarter" idx="5"/>
          </p:nvPr>
        </p:nvSpPr>
        <p:spPr/>
        <p:txBody>
          <a:bodyPr/>
          <a:lstStyle/>
          <a:p>
            <a:fld id="{AA27C166-070B-4305-A5A6-F33FD4A87C3E}" type="slidenum">
              <a:rPr lang="en-US" smtClean="0"/>
              <a:t>7</a:t>
            </a:fld>
            <a:endParaRPr lang="en-US"/>
          </a:p>
        </p:txBody>
      </p:sp>
    </p:spTree>
    <p:extLst>
      <p:ext uri="{BB962C8B-B14F-4D97-AF65-F5344CB8AC3E}">
        <p14:creationId xmlns:p14="http://schemas.microsoft.com/office/powerpoint/2010/main" val="9917205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D90EE-293B-3A75-DFEB-E82CDAB177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20E191-8342-C4A8-734E-290CB11196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E2BF53-5FBC-F8F6-5627-B0FD9D5173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81E741-3D36-4353-9FBD-F425D8518AAB}"/>
              </a:ext>
            </a:extLst>
          </p:cNvPr>
          <p:cNvSpPr>
            <a:spLocks noGrp="1"/>
          </p:cNvSpPr>
          <p:nvPr>
            <p:ph type="sldNum" sz="quarter" idx="5"/>
          </p:nvPr>
        </p:nvSpPr>
        <p:spPr/>
        <p:txBody>
          <a:bodyPr/>
          <a:lstStyle/>
          <a:p>
            <a:fld id="{AA27C166-070B-4305-A5A6-F33FD4A87C3E}" type="slidenum">
              <a:rPr lang="en-US" smtClean="0"/>
              <a:t>8</a:t>
            </a:fld>
            <a:endParaRPr lang="en-US"/>
          </a:p>
        </p:txBody>
      </p:sp>
    </p:spTree>
    <p:extLst>
      <p:ext uri="{BB962C8B-B14F-4D97-AF65-F5344CB8AC3E}">
        <p14:creationId xmlns:p14="http://schemas.microsoft.com/office/powerpoint/2010/main" val="124549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27C166-070B-4305-A5A6-F33FD4A87C3E}" type="slidenum">
              <a:rPr lang="en-US" smtClean="0"/>
              <a:t>9</a:t>
            </a:fld>
            <a:endParaRPr lang="en-US"/>
          </a:p>
        </p:txBody>
      </p:sp>
    </p:spTree>
    <p:extLst>
      <p:ext uri="{BB962C8B-B14F-4D97-AF65-F5344CB8AC3E}">
        <p14:creationId xmlns:p14="http://schemas.microsoft.com/office/powerpoint/2010/main" val="2199456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C2372-EC57-D306-2FFD-40767B38E2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B943357-38E0-2A44-DC17-392F378E01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AD2D0E8-DA31-5FD8-BAFE-FDD45C40F685}"/>
              </a:ext>
            </a:extLst>
          </p:cNvPr>
          <p:cNvSpPr>
            <a:spLocks noGrp="1"/>
          </p:cNvSpPr>
          <p:nvPr>
            <p:ph type="dt" sz="half" idx="10"/>
          </p:nvPr>
        </p:nvSpPr>
        <p:spPr/>
        <p:txBody>
          <a:bodyPr/>
          <a:lstStyle/>
          <a:p>
            <a:fld id="{AA9BB76B-F04A-4728-B011-5600E0A47140}" type="datetimeFigureOut">
              <a:rPr lang="en-US" smtClean="0"/>
              <a:t>4/25/2025</a:t>
            </a:fld>
            <a:endParaRPr lang="en-US"/>
          </a:p>
        </p:txBody>
      </p:sp>
      <p:sp>
        <p:nvSpPr>
          <p:cNvPr id="5" name="Footer Placeholder 4">
            <a:extLst>
              <a:ext uri="{FF2B5EF4-FFF2-40B4-BE49-F238E27FC236}">
                <a16:creationId xmlns:a16="http://schemas.microsoft.com/office/drawing/2014/main" id="{FA778535-5A88-A9C0-F76C-606E4D198F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EF5CC4-F905-2FDF-AE8E-A0D011FDFAF9}"/>
              </a:ext>
            </a:extLst>
          </p:cNvPr>
          <p:cNvSpPr>
            <a:spLocks noGrp="1"/>
          </p:cNvSpPr>
          <p:nvPr>
            <p:ph type="sldNum" sz="quarter" idx="12"/>
          </p:nvPr>
        </p:nvSpPr>
        <p:spPr/>
        <p:txBody>
          <a:bodyPr/>
          <a:lstStyle/>
          <a:p>
            <a:fld id="{BDFFBE31-F983-4B8F-8A36-5DDDF90FA718}" type="slidenum">
              <a:rPr lang="en-US" smtClean="0"/>
              <a:t>‹#›</a:t>
            </a:fld>
            <a:endParaRPr lang="en-US"/>
          </a:p>
        </p:txBody>
      </p:sp>
    </p:spTree>
    <p:extLst>
      <p:ext uri="{BB962C8B-B14F-4D97-AF65-F5344CB8AC3E}">
        <p14:creationId xmlns:p14="http://schemas.microsoft.com/office/powerpoint/2010/main" val="3593248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992E2-05F6-22BF-E586-FDE0604AD5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C00A2A-83E0-3793-1A87-D8B2E055A72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C7662F-F45B-0F26-389B-0F106E79F07B}"/>
              </a:ext>
            </a:extLst>
          </p:cNvPr>
          <p:cNvSpPr>
            <a:spLocks noGrp="1"/>
          </p:cNvSpPr>
          <p:nvPr>
            <p:ph type="dt" sz="half" idx="10"/>
          </p:nvPr>
        </p:nvSpPr>
        <p:spPr/>
        <p:txBody>
          <a:bodyPr/>
          <a:lstStyle/>
          <a:p>
            <a:fld id="{AA9BB76B-F04A-4728-B011-5600E0A47140}" type="datetimeFigureOut">
              <a:rPr lang="en-US" smtClean="0"/>
              <a:t>4/25/2025</a:t>
            </a:fld>
            <a:endParaRPr lang="en-US"/>
          </a:p>
        </p:txBody>
      </p:sp>
      <p:sp>
        <p:nvSpPr>
          <p:cNvPr id="5" name="Footer Placeholder 4">
            <a:extLst>
              <a:ext uri="{FF2B5EF4-FFF2-40B4-BE49-F238E27FC236}">
                <a16:creationId xmlns:a16="http://schemas.microsoft.com/office/drawing/2014/main" id="{B42BC1B5-DA89-5BF4-60E6-FD0616479C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931F46-F954-1E88-0883-79841EA3F411}"/>
              </a:ext>
            </a:extLst>
          </p:cNvPr>
          <p:cNvSpPr>
            <a:spLocks noGrp="1"/>
          </p:cNvSpPr>
          <p:nvPr>
            <p:ph type="sldNum" sz="quarter" idx="12"/>
          </p:nvPr>
        </p:nvSpPr>
        <p:spPr/>
        <p:txBody>
          <a:bodyPr/>
          <a:lstStyle/>
          <a:p>
            <a:fld id="{BDFFBE31-F983-4B8F-8A36-5DDDF90FA718}" type="slidenum">
              <a:rPr lang="en-US" smtClean="0"/>
              <a:t>‹#›</a:t>
            </a:fld>
            <a:endParaRPr lang="en-US"/>
          </a:p>
        </p:txBody>
      </p:sp>
    </p:spTree>
    <p:extLst>
      <p:ext uri="{BB962C8B-B14F-4D97-AF65-F5344CB8AC3E}">
        <p14:creationId xmlns:p14="http://schemas.microsoft.com/office/powerpoint/2010/main" val="1955682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3D59F-6BE8-24E7-7ECF-6931A640DB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70AF98-9436-77EB-4752-5394E7EA634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06BAB0-3478-4B82-EB07-F0D3C8C7BFFD}"/>
              </a:ext>
            </a:extLst>
          </p:cNvPr>
          <p:cNvSpPr>
            <a:spLocks noGrp="1"/>
          </p:cNvSpPr>
          <p:nvPr>
            <p:ph type="dt" sz="half" idx="10"/>
          </p:nvPr>
        </p:nvSpPr>
        <p:spPr/>
        <p:txBody>
          <a:bodyPr/>
          <a:lstStyle/>
          <a:p>
            <a:fld id="{AA9BB76B-F04A-4728-B011-5600E0A47140}" type="datetimeFigureOut">
              <a:rPr lang="en-US" smtClean="0"/>
              <a:t>4/25/2025</a:t>
            </a:fld>
            <a:endParaRPr lang="en-US"/>
          </a:p>
        </p:txBody>
      </p:sp>
      <p:sp>
        <p:nvSpPr>
          <p:cNvPr id="5" name="Footer Placeholder 4">
            <a:extLst>
              <a:ext uri="{FF2B5EF4-FFF2-40B4-BE49-F238E27FC236}">
                <a16:creationId xmlns:a16="http://schemas.microsoft.com/office/drawing/2014/main" id="{B3C1B48E-A8B8-6E93-09F8-763C2AFFF3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219B91-15DE-935D-5F35-9E737157835C}"/>
              </a:ext>
            </a:extLst>
          </p:cNvPr>
          <p:cNvSpPr>
            <a:spLocks noGrp="1"/>
          </p:cNvSpPr>
          <p:nvPr>
            <p:ph type="sldNum" sz="quarter" idx="12"/>
          </p:nvPr>
        </p:nvSpPr>
        <p:spPr/>
        <p:txBody>
          <a:bodyPr/>
          <a:lstStyle/>
          <a:p>
            <a:fld id="{BDFFBE31-F983-4B8F-8A36-5DDDF90FA718}" type="slidenum">
              <a:rPr lang="en-US" smtClean="0"/>
              <a:t>‹#›</a:t>
            </a:fld>
            <a:endParaRPr lang="en-US"/>
          </a:p>
        </p:txBody>
      </p:sp>
    </p:spTree>
    <p:extLst>
      <p:ext uri="{BB962C8B-B14F-4D97-AF65-F5344CB8AC3E}">
        <p14:creationId xmlns:p14="http://schemas.microsoft.com/office/powerpoint/2010/main" val="686123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1F6F0-6608-40FA-D493-445F7F79BE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D6B7AA-927C-1F2C-7D3F-7E4A6F7C18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F31BF1-176B-7C37-4D5E-057AFDE14F8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016FF45-2FB8-7FE9-70AD-32F2F30CA92D}"/>
              </a:ext>
            </a:extLst>
          </p:cNvPr>
          <p:cNvSpPr>
            <a:spLocks noGrp="1"/>
          </p:cNvSpPr>
          <p:nvPr>
            <p:ph type="dt" sz="half" idx="10"/>
          </p:nvPr>
        </p:nvSpPr>
        <p:spPr/>
        <p:txBody>
          <a:bodyPr/>
          <a:lstStyle/>
          <a:p>
            <a:fld id="{AA9BB76B-F04A-4728-B011-5600E0A47140}" type="datetimeFigureOut">
              <a:rPr lang="en-US" smtClean="0"/>
              <a:t>4/25/2025</a:t>
            </a:fld>
            <a:endParaRPr lang="en-US"/>
          </a:p>
        </p:txBody>
      </p:sp>
      <p:sp>
        <p:nvSpPr>
          <p:cNvPr id="6" name="Footer Placeholder 5">
            <a:extLst>
              <a:ext uri="{FF2B5EF4-FFF2-40B4-BE49-F238E27FC236}">
                <a16:creationId xmlns:a16="http://schemas.microsoft.com/office/drawing/2014/main" id="{71DA949C-5E07-C51C-FAFD-39152F3E35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F14EF9-4D1D-3A85-C810-9BE4174233B2}"/>
              </a:ext>
            </a:extLst>
          </p:cNvPr>
          <p:cNvSpPr>
            <a:spLocks noGrp="1"/>
          </p:cNvSpPr>
          <p:nvPr>
            <p:ph type="sldNum" sz="quarter" idx="12"/>
          </p:nvPr>
        </p:nvSpPr>
        <p:spPr/>
        <p:txBody>
          <a:bodyPr/>
          <a:lstStyle/>
          <a:p>
            <a:fld id="{BDFFBE31-F983-4B8F-8A36-5DDDF90FA718}" type="slidenum">
              <a:rPr lang="en-US" smtClean="0"/>
              <a:t>‹#›</a:t>
            </a:fld>
            <a:endParaRPr lang="en-US"/>
          </a:p>
        </p:txBody>
      </p:sp>
    </p:spTree>
    <p:extLst>
      <p:ext uri="{BB962C8B-B14F-4D97-AF65-F5344CB8AC3E}">
        <p14:creationId xmlns:p14="http://schemas.microsoft.com/office/powerpoint/2010/main" val="2741592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F1254-1337-9C58-8DDB-EAB2B3C1A1C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A6BAF93-C859-5153-B9BB-05296CC300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5B68A91-B3C4-2011-179C-0F4D38F187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F0F873-6F96-2F12-8E09-061AC18274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DC1CCB9-7E37-EA4E-011B-6DBF8A4C4B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FC789C1-0096-71C7-DBFC-71D01D348D69}"/>
              </a:ext>
            </a:extLst>
          </p:cNvPr>
          <p:cNvSpPr>
            <a:spLocks noGrp="1"/>
          </p:cNvSpPr>
          <p:nvPr>
            <p:ph type="dt" sz="half" idx="10"/>
          </p:nvPr>
        </p:nvSpPr>
        <p:spPr/>
        <p:txBody>
          <a:bodyPr/>
          <a:lstStyle/>
          <a:p>
            <a:fld id="{AA9BB76B-F04A-4728-B011-5600E0A47140}" type="datetimeFigureOut">
              <a:rPr lang="en-US" smtClean="0"/>
              <a:t>4/25/2025</a:t>
            </a:fld>
            <a:endParaRPr lang="en-US"/>
          </a:p>
        </p:txBody>
      </p:sp>
      <p:sp>
        <p:nvSpPr>
          <p:cNvPr id="8" name="Footer Placeholder 7">
            <a:extLst>
              <a:ext uri="{FF2B5EF4-FFF2-40B4-BE49-F238E27FC236}">
                <a16:creationId xmlns:a16="http://schemas.microsoft.com/office/drawing/2014/main" id="{CB11E894-CFA0-119A-9E9B-19C842E102E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F024031-2557-F18B-4E97-C842374ADC9D}"/>
              </a:ext>
            </a:extLst>
          </p:cNvPr>
          <p:cNvSpPr>
            <a:spLocks noGrp="1"/>
          </p:cNvSpPr>
          <p:nvPr>
            <p:ph type="sldNum" sz="quarter" idx="12"/>
          </p:nvPr>
        </p:nvSpPr>
        <p:spPr/>
        <p:txBody>
          <a:bodyPr/>
          <a:lstStyle/>
          <a:p>
            <a:fld id="{BDFFBE31-F983-4B8F-8A36-5DDDF90FA718}" type="slidenum">
              <a:rPr lang="en-US" smtClean="0"/>
              <a:t>‹#›</a:t>
            </a:fld>
            <a:endParaRPr lang="en-US"/>
          </a:p>
        </p:txBody>
      </p:sp>
    </p:spTree>
    <p:extLst>
      <p:ext uri="{BB962C8B-B14F-4D97-AF65-F5344CB8AC3E}">
        <p14:creationId xmlns:p14="http://schemas.microsoft.com/office/powerpoint/2010/main" val="970252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A141B-7034-BDA5-ADC5-F4C946CC9C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D978556-74C3-12C5-BDE5-27748684646C}"/>
              </a:ext>
            </a:extLst>
          </p:cNvPr>
          <p:cNvSpPr>
            <a:spLocks noGrp="1"/>
          </p:cNvSpPr>
          <p:nvPr>
            <p:ph type="dt" sz="half" idx="10"/>
          </p:nvPr>
        </p:nvSpPr>
        <p:spPr/>
        <p:txBody>
          <a:bodyPr/>
          <a:lstStyle/>
          <a:p>
            <a:fld id="{AA9BB76B-F04A-4728-B011-5600E0A47140}" type="datetimeFigureOut">
              <a:rPr lang="en-US" smtClean="0"/>
              <a:t>4/25/2025</a:t>
            </a:fld>
            <a:endParaRPr lang="en-US"/>
          </a:p>
        </p:txBody>
      </p:sp>
      <p:sp>
        <p:nvSpPr>
          <p:cNvPr id="4" name="Footer Placeholder 3">
            <a:extLst>
              <a:ext uri="{FF2B5EF4-FFF2-40B4-BE49-F238E27FC236}">
                <a16:creationId xmlns:a16="http://schemas.microsoft.com/office/drawing/2014/main" id="{F8F3EF96-DA9F-432F-EA7E-9652174628A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2B71268-6A1A-A146-763E-4DB6D2A73F4E}"/>
              </a:ext>
            </a:extLst>
          </p:cNvPr>
          <p:cNvSpPr>
            <a:spLocks noGrp="1"/>
          </p:cNvSpPr>
          <p:nvPr>
            <p:ph type="sldNum" sz="quarter" idx="12"/>
          </p:nvPr>
        </p:nvSpPr>
        <p:spPr/>
        <p:txBody>
          <a:bodyPr/>
          <a:lstStyle/>
          <a:p>
            <a:fld id="{BDFFBE31-F983-4B8F-8A36-5DDDF90FA718}" type="slidenum">
              <a:rPr lang="en-US" smtClean="0"/>
              <a:t>‹#›</a:t>
            </a:fld>
            <a:endParaRPr lang="en-US"/>
          </a:p>
        </p:txBody>
      </p:sp>
    </p:spTree>
    <p:extLst>
      <p:ext uri="{BB962C8B-B14F-4D97-AF65-F5344CB8AC3E}">
        <p14:creationId xmlns:p14="http://schemas.microsoft.com/office/powerpoint/2010/main" val="2028102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D973F1-1588-F8AD-AEEA-A83755E2AD5B}"/>
              </a:ext>
            </a:extLst>
          </p:cNvPr>
          <p:cNvSpPr>
            <a:spLocks noGrp="1"/>
          </p:cNvSpPr>
          <p:nvPr>
            <p:ph type="dt" sz="half" idx="10"/>
          </p:nvPr>
        </p:nvSpPr>
        <p:spPr/>
        <p:txBody>
          <a:bodyPr/>
          <a:lstStyle/>
          <a:p>
            <a:fld id="{AA9BB76B-F04A-4728-B011-5600E0A47140}" type="datetimeFigureOut">
              <a:rPr lang="en-US" smtClean="0"/>
              <a:t>4/25/2025</a:t>
            </a:fld>
            <a:endParaRPr lang="en-US"/>
          </a:p>
        </p:txBody>
      </p:sp>
      <p:sp>
        <p:nvSpPr>
          <p:cNvPr id="3" name="Footer Placeholder 2">
            <a:extLst>
              <a:ext uri="{FF2B5EF4-FFF2-40B4-BE49-F238E27FC236}">
                <a16:creationId xmlns:a16="http://schemas.microsoft.com/office/drawing/2014/main" id="{348A047E-C738-7CFD-FC3A-F052E2B33D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E34308-C194-9F5A-73F3-53F9428E3E4F}"/>
              </a:ext>
            </a:extLst>
          </p:cNvPr>
          <p:cNvSpPr>
            <a:spLocks noGrp="1"/>
          </p:cNvSpPr>
          <p:nvPr>
            <p:ph type="sldNum" sz="quarter" idx="12"/>
          </p:nvPr>
        </p:nvSpPr>
        <p:spPr/>
        <p:txBody>
          <a:bodyPr/>
          <a:lstStyle/>
          <a:p>
            <a:fld id="{BDFFBE31-F983-4B8F-8A36-5DDDF90FA718}" type="slidenum">
              <a:rPr lang="en-US" smtClean="0"/>
              <a:t>‹#›</a:t>
            </a:fld>
            <a:endParaRPr lang="en-US"/>
          </a:p>
        </p:txBody>
      </p:sp>
    </p:spTree>
    <p:extLst>
      <p:ext uri="{BB962C8B-B14F-4D97-AF65-F5344CB8AC3E}">
        <p14:creationId xmlns:p14="http://schemas.microsoft.com/office/powerpoint/2010/main" val="1394076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F94C2-F0C1-1EA5-6BFB-7D505DA5FF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EDA423-BBB9-0EE3-D0AE-869CC0F53D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670671A-43E0-C413-9523-8B7C204F12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63C671-F5DA-AA31-BD3A-B25158A819C8}"/>
              </a:ext>
            </a:extLst>
          </p:cNvPr>
          <p:cNvSpPr>
            <a:spLocks noGrp="1"/>
          </p:cNvSpPr>
          <p:nvPr>
            <p:ph type="dt" sz="half" idx="10"/>
          </p:nvPr>
        </p:nvSpPr>
        <p:spPr/>
        <p:txBody>
          <a:bodyPr/>
          <a:lstStyle/>
          <a:p>
            <a:fld id="{AA9BB76B-F04A-4728-B011-5600E0A47140}" type="datetimeFigureOut">
              <a:rPr lang="en-US" smtClean="0"/>
              <a:t>4/25/2025</a:t>
            </a:fld>
            <a:endParaRPr lang="en-US"/>
          </a:p>
        </p:txBody>
      </p:sp>
      <p:sp>
        <p:nvSpPr>
          <p:cNvPr id="6" name="Footer Placeholder 5">
            <a:extLst>
              <a:ext uri="{FF2B5EF4-FFF2-40B4-BE49-F238E27FC236}">
                <a16:creationId xmlns:a16="http://schemas.microsoft.com/office/drawing/2014/main" id="{21D1A2AD-7877-E448-B3FF-30F5F008DD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C2C70E-9C5F-C25D-3C07-96BF20D62990}"/>
              </a:ext>
            </a:extLst>
          </p:cNvPr>
          <p:cNvSpPr>
            <a:spLocks noGrp="1"/>
          </p:cNvSpPr>
          <p:nvPr>
            <p:ph type="sldNum" sz="quarter" idx="12"/>
          </p:nvPr>
        </p:nvSpPr>
        <p:spPr/>
        <p:txBody>
          <a:bodyPr/>
          <a:lstStyle/>
          <a:p>
            <a:fld id="{BDFFBE31-F983-4B8F-8A36-5DDDF90FA718}" type="slidenum">
              <a:rPr lang="en-US" smtClean="0"/>
              <a:t>‹#›</a:t>
            </a:fld>
            <a:endParaRPr lang="en-US"/>
          </a:p>
        </p:txBody>
      </p:sp>
    </p:spTree>
    <p:extLst>
      <p:ext uri="{BB962C8B-B14F-4D97-AF65-F5344CB8AC3E}">
        <p14:creationId xmlns:p14="http://schemas.microsoft.com/office/powerpoint/2010/main" val="1266318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6DA3F-98EE-CA00-F82D-3DBD98945F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AF6C727-84B6-DB51-F5C3-B32CB9A7F0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3252B8-D9EA-6333-C400-9EF44A3F51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CFFAD7-0EA8-EBF6-A1E8-E2CCDCC8DAFF}"/>
              </a:ext>
            </a:extLst>
          </p:cNvPr>
          <p:cNvSpPr>
            <a:spLocks noGrp="1"/>
          </p:cNvSpPr>
          <p:nvPr>
            <p:ph type="dt" sz="half" idx="10"/>
          </p:nvPr>
        </p:nvSpPr>
        <p:spPr/>
        <p:txBody>
          <a:bodyPr/>
          <a:lstStyle/>
          <a:p>
            <a:fld id="{AA9BB76B-F04A-4728-B011-5600E0A47140}" type="datetimeFigureOut">
              <a:rPr lang="en-US" smtClean="0"/>
              <a:t>4/25/2025</a:t>
            </a:fld>
            <a:endParaRPr lang="en-US"/>
          </a:p>
        </p:txBody>
      </p:sp>
      <p:sp>
        <p:nvSpPr>
          <p:cNvPr id="6" name="Footer Placeholder 5">
            <a:extLst>
              <a:ext uri="{FF2B5EF4-FFF2-40B4-BE49-F238E27FC236}">
                <a16:creationId xmlns:a16="http://schemas.microsoft.com/office/drawing/2014/main" id="{94CBE9BB-F17D-5ACA-F1CB-2892E6915D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1FBCB1-353E-D77C-9C9E-92EA85D916A2}"/>
              </a:ext>
            </a:extLst>
          </p:cNvPr>
          <p:cNvSpPr>
            <a:spLocks noGrp="1"/>
          </p:cNvSpPr>
          <p:nvPr>
            <p:ph type="sldNum" sz="quarter" idx="12"/>
          </p:nvPr>
        </p:nvSpPr>
        <p:spPr/>
        <p:txBody>
          <a:bodyPr/>
          <a:lstStyle/>
          <a:p>
            <a:fld id="{BDFFBE31-F983-4B8F-8A36-5DDDF90FA718}" type="slidenum">
              <a:rPr lang="en-US" smtClean="0"/>
              <a:t>‹#›</a:t>
            </a:fld>
            <a:endParaRPr lang="en-US"/>
          </a:p>
        </p:txBody>
      </p:sp>
    </p:spTree>
    <p:extLst>
      <p:ext uri="{BB962C8B-B14F-4D97-AF65-F5344CB8AC3E}">
        <p14:creationId xmlns:p14="http://schemas.microsoft.com/office/powerpoint/2010/main" val="4099089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2A6E4-10B3-DF74-8ACD-208ACB07DB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7EF40B-5C93-E9F7-8054-2A7AAA96B0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9748AD-00F6-B8B7-7A26-630E835A5B35}"/>
              </a:ext>
            </a:extLst>
          </p:cNvPr>
          <p:cNvSpPr>
            <a:spLocks noGrp="1"/>
          </p:cNvSpPr>
          <p:nvPr>
            <p:ph type="dt" sz="half" idx="10"/>
          </p:nvPr>
        </p:nvSpPr>
        <p:spPr/>
        <p:txBody>
          <a:bodyPr/>
          <a:lstStyle/>
          <a:p>
            <a:fld id="{AA9BB76B-F04A-4728-B011-5600E0A47140}" type="datetimeFigureOut">
              <a:rPr lang="en-US" smtClean="0"/>
              <a:t>4/25/2025</a:t>
            </a:fld>
            <a:endParaRPr lang="en-US"/>
          </a:p>
        </p:txBody>
      </p:sp>
      <p:sp>
        <p:nvSpPr>
          <p:cNvPr id="5" name="Footer Placeholder 4">
            <a:extLst>
              <a:ext uri="{FF2B5EF4-FFF2-40B4-BE49-F238E27FC236}">
                <a16:creationId xmlns:a16="http://schemas.microsoft.com/office/drawing/2014/main" id="{3F0AEDBD-BD26-157F-49D4-1C96679381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08B64C-DD19-804E-8DB7-4A5CA621F054}"/>
              </a:ext>
            </a:extLst>
          </p:cNvPr>
          <p:cNvSpPr>
            <a:spLocks noGrp="1"/>
          </p:cNvSpPr>
          <p:nvPr>
            <p:ph type="sldNum" sz="quarter" idx="12"/>
          </p:nvPr>
        </p:nvSpPr>
        <p:spPr/>
        <p:txBody>
          <a:bodyPr/>
          <a:lstStyle/>
          <a:p>
            <a:fld id="{BDFFBE31-F983-4B8F-8A36-5DDDF90FA718}" type="slidenum">
              <a:rPr lang="en-US" smtClean="0"/>
              <a:t>‹#›</a:t>
            </a:fld>
            <a:endParaRPr lang="en-US"/>
          </a:p>
        </p:txBody>
      </p:sp>
    </p:spTree>
    <p:extLst>
      <p:ext uri="{BB962C8B-B14F-4D97-AF65-F5344CB8AC3E}">
        <p14:creationId xmlns:p14="http://schemas.microsoft.com/office/powerpoint/2010/main" val="404100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0A66A7-F69B-8C18-D500-79935F8CE4C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E4FC233-BDEC-AC27-4E6D-030DDA7A38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5B19DB-CD72-B170-4730-718468CCC4DC}"/>
              </a:ext>
            </a:extLst>
          </p:cNvPr>
          <p:cNvSpPr>
            <a:spLocks noGrp="1"/>
          </p:cNvSpPr>
          <p:nvPr>
            <p:ph type="dt" sz="half" idx="10"/>
          </p:nvPr>
        </p:nvSpPr>
        <p:spPr/>
        <p:txBody>
          <a:bodyPr/>
          <a:lstStyle/>
          <a:p>
            <a:fld id="{AA9BB76B-F04A-4728-B011-5600E0A47140}" type="datetimeFigureOut">
              <a:rPr lang="en-US" smtClean="0"/>
              <a:t>4/25/2025</a:t>
            </a:fld>
            <a:endParaRPr lang="en-US"/>
          </a:p>
        </p:txBody>
      </p:sp>
      <p:sp>
        <p:nvSpPr>
          <p:cNvPr id="5" name="Footer Placeholder 4">
            <a:extLst>
              <a:ext uri="{FF2B5EF4-FFF2-40B4-BE49-F238E27FC236}">
                <a16:creationId xmlns:a16="http://schemas.microsoft.com/office/drawing/2014/main" id="{8BDE7549-707C-561F-28EC-2E94CCC761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90EE6A-B92E-8ADE-55E6-58E547F22F22}"/>
              </a:ext>
            </a:extLst>
          </p:cNvPr>
          <p:cNvSpPr>
            <a:spLocks noGrp="1"/>
          </p:cNvSpPr>
          <p:nvPr>
            <p:ph type="sldNum" sz="quarter" idx="12"/>
          </p:nvPr>
        </p:nvSpPr>
        <p:spPr/>
        <p:txBody>
          <a:bodyPr/>
          <a:lstStyle/>
          <a:p>
            <a:fld id="{BDFFBE31-F983-4B8F-8A36-5DDDF90FA718}" type="slidenum">
              <a:rPr lang="en-US" smtClean="0"/>
              <a:t>‹#›</a:t>
            </a:fld>
            <a:endParaRPr lang="en-US"/>
          </a:p>
        </p:txBody>
      </p:sp>
    </p:spTree>
    <p:extLst>
      <p:ext uri="{BB962C8B-B14F-4D97-AF65-F5344CB8AC3E}">
        <p14:creationId xmlns:p14="http://schemas.microsoft.com/office/powerpoint/2010/main" val="2385631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F78C25-5858-0D75-F298-843BA1CE8E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5C48C0E-7E66-21C4-C2A6-8D3869DE7B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EC62B0-F959-9F14-91BF-42A4E9EB8D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A9BB76B-F04A-4728-B011-5600E0A47140}" type="datetimeFigureOut">
              <a:rPr lang="en-US" smtClean="0"/>
              <a:t>4/25/2025</a:t>
            </a:fld>
            <a:endParaRPr lang="en-US"/>
          </a:p>
        </p:txBody>
      </p:sp>
      <p:sp>
        <p:nvSpPr>
          <p:cNvPr id="5" name="Footer Placeholder 4">
            <a:extLst>
              <a:ext uri="{FF2B5EF4-FFF2-40B4-BE49-F238E27FC236}">
                <a16:creationId xmlns:a16="http://schemas.microsoft.com/office/drawing/2014/main" id="{F9D36FFA-910C-9ED0-B663-8FC912815C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C79CC7B-F727-4E22-E7B2-6CF850AB11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DFFBE31-F983-4B8F-8A36-5DDDF90FA718}" type="slidenum">
              <a:rPr lang="en-US" smtClean="0"/>
              <a:t>‹#›</a:t>
            </a:fld>
            <a:endParaRPr lang="en-US"/>
          </a:p>
        </p:txBody>
      </p:sp>
    </p:spTree>
    <p:extLst>
      <p:ext uri="{BB962C8B-B14F-4D97-AF65-F5344CB8AC3E}">
        <p14:creationId xmlns:p14="http://schemas.microsoft.com/office/powerpoint/2010/main" val="2411010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hemeOverride" Target="../theme/themeOverride2.xml"/><Relationship Id="rId5" Type="http://schemas.microsoft.com/office/2007/relationships/hdphoto" Target="../media/hdphoto3.wdp"/><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hemeOverride" Target="../theme/themeOverride3.xml"/><Relationship Id="rId5" Type="http://schemas.microsoft.com/office/2007/relationships/hdphoto" Target="../media/hdphoto4.wdp"/><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hemeOverride" Target="../theme/themeOverride4.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hemeOverride" Target="../theme/themeOverride5.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hemeOverride" Target="../theme/themeOverride6.xml"/><Relationship Id="rId5" Type="http://schemas.openxmlformats.org/officeDocument/2006/relationships/image" Target="../media/image10.pn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png"/><Relationship Id="rId4" Type="http://schemas.microsoft.com/office/2007/relationships/hdphoto" Target="../media/hdphoto5.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CF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CBBE732-299F-15A0-2915-463DDB62BFA6}"/>
              </a:ext>
            </a:extLst>
          </p:cNvPr>
          <p:cNvGrpSpPr/>
          <p:nvPr/>
        </p:nvGrpSpPr>
        <p:grpSpPr>
          <a:xfrm>
            <a:off x="203200" y="203199"/>
            <a:ext cx="11785600" cy="6434667"/>
            <a:chOff x="203200" y="203199"/>
            <a:chExt cx="11785600" cy="6434667"/>
          </a:xfrm>
        </p:grpSpPr>
        <p:sp>
          <p:nvSpPr>
            <p:cNvPr id="4" name="Rectangle 3">
              <a:extLst>
                <a:ext uri="{FF2B5EF4-FFF2-40B4-BE49-F238E27FC236}">
                  <a16:creationId xmlns:a16="http://schemas.microsoft.com/office/drawing/2014/main" id="{6ED086FB-89D3-AD28-4022-585BB86AAC82}"/>
                </a:ext>
              </a:extLst>
            </p:cNvPr>
            <p:cNvSpPr/>
            <p:nvPr/>
          </p:nvSpPr>
          <p:spPr>
            <a:xfrm>
              <a:off x="203200" y="203199"/>
              <a:ext cx="11785600" cy="6434667"/>
            </a:xfrm>
            <a:prstGeom prst="rect">
              <a:avLst/>
            </a:prstGeom>
            <a:noFill/>
            <a:ln w="2857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B5FC0DD-0F36-0151-EAAB-1F09E5C18862}"/>
                </a:ext>
              </a:extLst>
            </p:cNvPr>
            <p:cNvSpPr/>
            <p:nvPr/>
          </p:nvSpPr>
          <p:spPr>
            <a:xfrm>
              <a:off x="355600" y="355600"/>
              <a:ext cx="11430000" cy="6112934"/>
            </a:xfrm>
            <a:prstGeom prst="rect">
              <a:avLst/>
            </a:prstGeom>
            <a:noFill/>
            <a:ln w="952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itle 2">
            <a:extLst>
              <a:ext uri="{FF2B5EF4-FFF2-40B4-BE49-F238E27FC236}">
                <a16:creationId xmlns:a16="http://schemas.microsoft.com/office/drawing/2014/main" id="{ADF9C380-CCED-8ECD-350F-8FBE8B670281}"/>
              </a:ext>
            </a:extLst>
          </p:cNvPr>
          <p:cNvSpPr txBox="1">
            <a:spLocks/>
          </p:cNvSpPr>
          <p:nvPr/>
        </p:nvSpPr>
        <p:spPr>
          <a:xfrm>
            <a:off x="1930400" y="983549"/>
            <a:ext cx="8280400" cy="1822356"/>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tx2">
                    <a:lumMod val="90000"/>
                    <a:lumOff val="10000"/>
                  </a:schemeClr>
                </a:solidFill>
                <a:latin typeface="Castellar" panose="020A0402060406010301" pitchFamily="18" charset="0"/>
              </a:rPr>
              <a:t>Revolutionary War Patriot GRAVE MARKING</a:t>
            </a:r>
          </a:p>
        </p:txBody>
      </p:sp>
      <p:sp>
        <p:nvSpPr>
          <p:cNvPr id="8" name="Title 2">
            <a:extLst>
              <a:ext uri="{FF2B5EF4-FFF2-40B4-BE49-F238E27FC236}">
                <a16:creationId xmlns:a16="http://schemas.microsoft.com/office/drawing/2014/main" id="{654A4C6B-DFDD-BD2B-BBFC-C600914F4D7B}"/>
              </a:ext>
            </a:extLst>
          </p:cNvPr>
          <p:cNvSpPr txBox="1">
            <a:spLocks/>
          </p:cNvSpPr>
          <p:nvPr/>
        </p:nvSpPr>
        <p:spPr>
          <a:xfrm>
            <a:off x="3740528" y="2903494"/>
            <a:ext cx="4710939" cy="125681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algn="ctr">
              <a:lnSpc>
                <a:spcPct val="115000"/>
              </a:lnSpc>
              <a:spcAft>
                <a:spcPts val="600"/>
              </a:spcAft>
            </a:pPr>
            <a:r>
              <a:rPr lang="en-US" sz="4000" b="1" kern="100" spc="-10" dirty="0">
                <a:solidFill>
                  <a:srgbClr val="960000"/>
                </a:solidFill>
                <a:effectLst/>
                <a:latin typeface="Vivaldi" panose="03020602050506090804" pitchFamily="66" charset="0"/>
                <a:ea typeface="Aptos" panose="020B0004020202020204" pitchFamily="34" charset="0"/>
                <a:cs typeface="Times New Roman" panose="02020603050405020304" pitchFamily="18" charset="0"/>
              </a:rPr>
              <a:t>Pvt. Johannes Bock</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Title 2">
            <a:extLst>
              <a:ext uri="{FF2B5EF4-FFF2-40B4-BE49-F238E27FC236}">
                <a16:creationId xmlns:a16="http://schemas.microsoft.com/office/drawing/2014/main" id="{A366C08F-FCB2-E105-1766-530725D5213F}"/>
              </a:ext>
            </a:extLst>
          </p:cNvPr>
          <p:cNvSpPr txBox="1">
            <a:spLocks/>
          </p:cNvSpPr>
          <p:nvPr/>
        </p:nvSpPr>
        <p:spPr>
          <a:xfrm>
            <a:off x="3975861" y="5678805"/>
            <a:ext cx="4240276" cy="641763"/>
          </a:xfrm>
          <a:prstGeom prst="rect">
            <a:avLst/>
          </a:prstGeom>
        </p:spPr>
        <p:txBody>
          <a:bodyPr vert="horz" lIns="91440" tIns="45720" rIns="91440" bIns="45720" rtlCol="0" anchor="ctr">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solidFill>
                  <a:schemeClr val="tx2">
                    <a:lumMod val="90000"/>
                    <a:lumOff val="10000"/>
                  </a:schemeClr>
                </a:solidFill>
                <a:latin typeface="Sagona Book" panose="02020503050505020204" pitchFamily="18" charset="0"/>
              </a:rPr>
              <a:t>Presented by Jacob R. Lemon</a:t>
            </a:r>
          </a:p>
          <a:p>
            <a:r>
              <a:rPr lang="en-US" sz="1600" dirty="0">
                <a:solidFill>
                  <a:schemeClr val="tx2">
                    <a:lumMod val="90000"/>
                    <a:lumOff val="10000"/>
                  </a:schemeClr>
                </a:solidFill>
                <a:latin typeface="Sagona Book" panose="02020503050505020204" pitchFamily="18" charset="0"/>
              </a:rPr>
              <a:t>President of the Harris Ferry Chapter</a:t>
            </a:r>
            <a:br>
              <a:rPr lang="en-US" sz="1600" dirty="0">
                <a:solidFill>
                  <a:schemeClr val="tx2">
                    <a:lumMod val="90000"/>
                    <a:lumOff val="10000"/>
                  </a:schemeClr>
                </a:solidFill>
                <a:latin typeface="Sagona Book" panose="02020503050505020204" pitchFamily="18" charset="0"/>
              </a:rPr>
            </a:br>
            <a:r>
              <a:rPr lang="en-US" sz="1600" dirty="0">
                <a:solidFill>
                  <a:schemeClr val="tx2">
                    <a:lumMod val="90000"/>
                    <a:lumOff val="10000"/>
                  </a:schemeClr>
                </a:solidFill>
                <a:latin typeface="Sagona Book" panose="02020503050505020204" pitchFamily="18" charset="0"/>
              </a:rPr>
              <a:t>Sons of the American Revolution</a:t>
            </a:r>
          </a:p>
        </p:txBody>
      </p:sp>
      <p:pic>
        <p:nvPicPr>
          <p:cNvPr id="2" name="image177.jpeg" descr="Logo&#10;&#10;Description automatically generated">
            <a:extLst>
              <a:ext uri="{FF2B5EF4-FFF2-40B4-BE49-F238E27FC236}">
                <a16:creationId xmlns:a16="http://schemas.microsoft.com/office/drawing/2014/main" id="{33BF262B-197E-7205-1FBD-341C17590B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9004" y="4213385"/>
            <a:ext cx="1673989" cy="1382001"/>
          </a:xfrm>
          <a:prstGeom prst="rect">
            <a:avLst/>
          </a:prstGeom>
        </p:spPr>
      </p:pic>
      <p:pic>
        <p:nvPicPr>
          <p:cNvPr id="9" name="Picture 8">
            <a:extLst>
              <a:ext uri="{FF2B5EF4-FFF2-40B4-BE49-F238E27FC236}">
                <a16:creationId xmlns:a16="http://schemas.microsoft.com/office/drawing/2014/main" id="{00062DA6-305F-A0CA-A78E-56EDE99F9DD1}"/>
              </a:ext>
            </a:extLst>
          </p:cNvPr>
          <p:cNvPicPr>
            <a:picLocks noChangeAspect="1"/>
          </p:cNvPicPr>
          <p:nvPr/>
        </p:nvPicPr>
        <p:blipFill>
          <a:blip r:embed="rId4" cstate="print">
            <a:alphaModFix amt="13000"/>
            <a:extLst>
              <a:ext uri="{BEBA8EAE-BF5A-486C-A8C5-ECC9F3942E4B}">
                <a14:imgProps xmlns:a14="http://schemas.microsoft.com/office/drawing/2010/main">
                  <a14:imgLayer r:embed="rId5">
                    <a14:imgEffect>
                      <a14:backgroundRemoval t="2003" b="96529" l="8686" r="93541">
                        <a14:foregroundMark x1="29844" y1="28705" x2="34744" y2="49399"/>
                        <a14:foregroundMark x1="55902" y1="42857" x2="62584" y2="87850"/>
                        <a14:foregroundMark x1="61915" y1="93591" x2="65033" y2="95060"/>
                        <a14:foregroundMark x1="56570" y1="93992" x2="31626" y2="96529"/>
                        <a14:foregroundMark x1="27394" y1="96529" x2="8686" y2="61415"/>
                        <a14:foregroundMark x1="8686" y1="61415" x2="8686" y2="61015"/>
                        <a14:foregroundMark x1="51670" y1="22563" x2="56570" y2="28438"/>
                        <a14:foregroundMark x1="69933" y1="2003" x2="69933" y2="4806"/>
                        <a14:foregroundMark x1="93541" y1="58879" x2="90423" y2="53805"/>
                        <a14:foregroundMark x1="42539" y1="37784" x2="35857" y2="58478"/>
                        <a14:foregroundMark x1="63252" y1="42190" x2="40312" y2="31909"/>
                        <a14:foregroundMark x1="40312" y1="31909" x2="30512" y2="65154"/>
                        <a14:foregroundMark x1="30512" y1="65154" x2="40089" y2="80908"/>
                      </a14:backgroundRemoval>
                    </a14:imgEffect>
                  </a14:imgLayer>
                </a14:imgProps>
              </a:ext>
              <a:ext uri="{28A0092B-C50C-407E-A947-70E740481C1C}">
                <a14:useLocalDpi xmlns:a14="http://schemas.microsoft.com/office/drawing/2010/main" val="0"/>
              </a:ext>
            </a:extLst>
          </a:blip>
          <a:srcRect/>
          <a:stretch>
            <a:fillRect/>
          </a:stretch>
        </p:blipFill>
        <p:spPr bwMode="auto">
          <a:xfrm>
            <a:off x="805673" y="1161697"/>
            <a:ext cx="2986093" cy="4990386"/>
          </a:xfrm>
          <a:prstGeom prst="rect">
            <a:avLst/>
          </a:prstGeom>
          <a:noFill/>
          <a:ln>
            <a:noFill/>
          </a:ln>
          <a:effectLst>
            <a:softEdge rad="0"/>
          </a:effectLst>
        </p:spPr>
      </p:pic>
    </p:spTree>
    <p:extLst>
      <p:ext uri="{BB962C8B-B14F-4D97-AF65-F5344CB8AC3E}">
        <p14:creationId xmlns:p14="http://schemas.microsoft.com/office/powerpoint/2010/main" val="3234861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CF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CBBE732-299F-15A0-2915-463DDB62BFA6}"/>
              </a:ext>
            </a:extLst>
          </p:cNvPr>
          <p:cNvGrpSpPr/>
          <p:nvPr/>
        </p:nvGrpSpPr>
        <p:grpSpPr>
          <a:xfrm>
            <a:off x="203200" y="203199"/>
            <a:ext cx="11785600" cy="6434667"/>
            <a:chOff x="203200" y="203199"/>
            <a:chExt cx="11785600" cy="6434667"/>
          </a:xfrm>
        </p:grpSpPr>
        <p:sp>
          <p:nvSpPr>
            <p:cNvPr id="4" name="Rectangle 3">
              <a:extLst>
                <a:ext uri="{FF2B5EF4-FFF2-40B4-BE49-F238E27FC236}">
                  <a16:creationId xmlns:a16="http://schemas.microsoft.com/office/drawing/2014/main" id="{6ED086FB-89D3-AD28-4022-585BB86AAC82}"/>
                </a:ext>
              </a:extLst>
            </p:cNvPr>
            <p:cNvSpPr/>
            <p:nvPr/>
          </p:nvSpPr>
          <p:spPr>
            <a:xfrm>
              <a:off x="203200" y="203199"/>
              <a:ext cx="11785600" cy="6434667"/>
            </a:xfrm>
            <a:prstGeom prst="rect">
              <a:avLst/>
            </a:prstGeom>
            <a:noFill/>
            <a:ln w="2857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B5FC0DD-0F36-0151-EAAB-1F09E5C18862}"/>
                </a:ext>
              </a:extLst>
            </p:cNvPr>
            <p:cNvSpPr/>
            <p:nvPr/>
          </p:nvSpPr>
          <p:spPr>
            <a:xfrm>
              <a:off x="355600" y="355600"/>
              <a:ext cx="11430000" cy="6112934"/>
            </a:xfrm>
            <a:prstGeom prst="rect">
              <a:avLst/>
            </a:prstGeom>
            <a:noFill/>
            <a:ln w="952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E08604CC-DB47-3798-5B11-D1369E5DE267}"/>
              </a:ext>
            </a:extLst>
          </p:cNvPr>
          <p:cNvSpPr txBox="1">
            <a:spLocks/>
          </p:cNvSpPr>
          <p:nvPr/>
        </p:nvSpPr>
        <p:spPr>
          <a:xfrm>
            <a:off x="963012" y="659713"/>
            <a:ext cx="10265977" cy="641763"/>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tx2">
                    <a:lumMod val="90000"/>
                    <a:lumOff val="10000"/>
                  </a:schemeClr>
                </a:solidFill>
                <a:latin typeface="Sagona Book" panose="02020503050505020204" pitchFamily="18" charset="0"/>
              </a:rPr>
              <a:t>Date, Time, &amp; Location</a:t>
            </a:r>
          </a:p>
        </p:txBody>
      </p:sp>
      <p:sp>
        <p:nvSpPr>
          <p:cNvPr id="13" name="Title 2">
            <a:extLst>
              <a:ext uri="{FF2B5EF4-FFF2-40B4-BE49-F238E27FC236}">
                <a16:creationId xmlns:a16="http://schemas.microsoft.com/office/drawing/2014/main" id="{AC602D77-3BD5-424B-795D-05E6034A561B}"/>
              </a:ext>
            </a:extLst>
          </p:cNvPr>
          <p:cNvSpPr txBox="1">
            <a:spLocks/>
          </p:cNvSpPr>
          <p:nvPr/>
        </p:nvSpPr>
        <p:spPr>
          <a:xfrm>
            <a:off x="2930990" y="5828499"/>
            <a:ext cx="6279219" cy="6417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solidFill>
                  <a:schemeClr val="tx2">
                    <a:lumMod val="90000"/>
                    <a:lumOff val="10000"/>
                  </a:schemeClr>
                </a:solidFill>
                <a:latin typeface="Sagona Book" panose="02020503050505020204" pitchFamily="18" charset="0"/>
              </a:rPr>
              <a:t>Grave  Marking Ceremony – Patriot Johannes Bock</a:t>
            </a:r>
          </a:p>
        </p:txBody>
      </p:sp>
      <p:grpSp>
        <p:nvGrpSpPr>
          <p:cNvPr id="27" name="Group 26">
            <a:extLst>
              <a:ext uri="{FF2B5EF4-FFF2-40B4-BE49-F238E27FC236}">
                <a16:creationId xmlns:a16="http://schemas.microsoft.com/office/drawing/2014/main" id="{32B30F66-F854-80BC-728F-2FA9EC33F05C}"/>
              </a:ext>
            </a:extLst>
          </p:cNvPr>
          <p:cNvGrpSpPr/>
          <p:nvPr/>
        </p:nvGrpSpPr>
        <p:grpSpPr>
          <a:xfrm>
            <a:off x="662838" y="1769371"/>
            <a:ext cx="5746045" cy="1554000"/>
            <a:chOff x="406400" y="1874999"/>
            <a:chExt cx="5746045" cy="1554000"/>
          </a:xfrm>
        </p:grpSpPr>
        <p:sp>
          <p:nvSpPr>
            <p:cNvPr id="11" name="Title 2">
              <a:extLst>
                <a:ext uri="{FF2B5EF4-FFF2-40B4-BE49-F238E27FC236}">
                  <a16:creationId xmlns:a16="http://schemas.microsoft.com/office/drawing/2014/main" id="{CB670782-AEC9-4AC7-9792-5A1C67A2EAF6}"/>
                </a:ext>
              </a:extLst>
            </p:cNvPr>
            <p:cNvSpPr txBox="1">
              <a:spLocks/>
            </p:cNvSpPr>
            <p:nvPr/>
          </p:nvSpPr>
          <p:spPr>
            <a:xfrm>
              <a:off x="406400" y="1874999"/>
              <a:ext cx="5746045" cy="104123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solidFill>
                    <a:schemeClr val="tx2">
                      <a:lumMod val="90000"/>
                      <a:lumOff val="10000"/>
                    </a:schemeClr>
                  </a:solidFill>
                  <a:latin typeface="Gill Sans Nova Light" panose="020B0302020104020203" pitchFamily="34" charset="0"/>
                </a:rPr>
                <a:t>Harrisburg Hunters’ &amp; Anglers’ Association</a:t>
              </a:r>
            </a:p>
          </p:txBody>
        </p:sp>
        <p:sp>
          <p:nvSpPr>
            <p:cNvPr id="12" name="Title 2">
              <a:extLst>
                <a:ext uri="{FF2B5EF4-FFF2-40B4-BE49-F238E27FC236}">
                  <a16:creationId xmlns:a16="http://schemas.microsoft.com/office/drawing/2014/main" id="{4BCF56E1-54CA-F731-84FC-E7CFD494B310}"/>
                </a:ext>
              </a:extLst>
            </p:cNvPr>
            <p:cNvSpPr txBox="1">
              <a:spLocks/>
            </p:cNvSpPr>
            <p:nvPr/>
          </p:nvSpPr>
          <p:spPr>
            <a:xfrm>
              <a:off x="477591" y="2787236"/>
              <a:ext cx="5674854" cy="641763"/>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2000" dirty="0">
                  <a:solidFill>
                    <a:schemeClr val="tx2">
                      <a:lumMod val="75000"/>
                      <a:lumOff val="25000"/>
                    </a:schemeClr>
                  </a:solidFill>
                  <a:latin typeface="Gill Sans Nova Light" panose="020B0302020104020203" pitchFamily="34" charset="0"/>
                </a:rPr>
                <a:t>6611 Hunters Run Rd, Harrisburg, PA 17111</a:t>
              </a:r>
            </a:p>
          </p:txBody>
        </p:sp>
      </p:grpSp>
      <p:cxnSp>
        <p:nvCxnSpPr>
          <p:cNvPr id="23" name="Straight Connector 22">
            <a:extLst>
              <a:ext uri="{FF2B5EF4-FFF2-40B4-BE49-F238E27FC236}">
                <a16:creationId xmlns:a16="http://schemas.microsoft.com/office/drawing/2014/main" id="{6493101C-6C73-FB69-7F3F-22F2D1EB6EB0}"/>
              </a:ext>
            </a:extLst>
          </p:cNvPr>
          <p:cNvCxnSpPr/>
          <p:nvPr/>
        </p:nvCxnSpPr>
        <p:spPr>
          <a:xfrm>
            <a:off x="4949767" y="5773732"/>
            <a:ext cx="2201332" cy="0"/>
          </a:xfrm>
          <a:prstGeom prst="line">
            <a:avLst/>
          </a:prstGeom>
          <a:ln>
            <a:solidFill>
              <a:schemeClr val="tx2">
                <a:lumMod val="75000"/>
                <a:lumOff val="25000"/>
                <a:alpha val="89804"/>
              </a:schemeClr>
            </a:solidFill>
          </a:ln>
        </p:spPr>
        <p:style>
          <a:lnRef idx="2">
            <a:schemeClr val="accent1"/>
          </a:lnRef>
          <a:fillRef idx="0">
            <a:schemeClr val="accent1"/>
          </a:fillRef>
          <a:effectRef idx="1">
            <a:schemeClr val="accent1"/>
          </a:effectRef>
          <a:fontRef idx="minor">
            <a:schemeClr val="tx1"/>
          </a:fontRef>
        </p:style>
      </p:cxnSp>
      <p:grpSp>
        <p:nvGrpSpPr>
          <p:cNvPr id="36" name="Group 35">
            <a:extLst>
              <a:ext uri="{FF2B5EF4-FFF2-40B4-BE49-F238E27FC236}">
                <a16:creationId xmlns:a16="http://schemas.microsoft.com/office/drawing/2014/main" id="{25F68EA6-6630-F8CF-5B16-B2920D870425}"/>
              </a:ext>
            </a:extLst>
          </p:cNvPr>
          <p:cNvGrpSpPr/>
          <p:nvPr/>
        </p:nvGrpSpPr>
        <p:grpSpPr>
          <a:xfrm>
            <a:off x="1366235" y="3934492"/>
            <a:ext cx="4410441" cy="1410159"/>
            <a:chOff x="6644595" y="3429999"/>
            <a:chExt cx="4410441" cy="1410159"/>
          </a:xfrm>
        </p:grpSpPr>
        <p:sp>
          <p:nvSpPr>
            <p:cNvPr id="31" name="Text Box 2">
              <a:extLst>
                <a:ext uri="{FF2B5EF4-FFF2-40B4-BE49-F238E27FC236}">
                  <a16:creationId xmlns:a16="http://schemas.microsoft.com/office/drawing/2014/main" id="{167EE1F8-C5FE-885C-EAC7-FAF1C2A80C20}"/>
                </a:ext>
              </a:extLst>
            </p:cNvPr>
            <p:cNvSpPr txBox="1">
              <a:spLocks noChangeArrowheads="1"/>
            </p:cNvSpPr>
            <p:nvPr/>
          </p:nvSpPr>
          <p:spPr bwMode="auto">
            <a:xfrm>
              <a:off x="9811660" y="3781065"/>
              <a:ext cx="1243376" cy="708025"/>
            </a:xfrm>
            <a:prstGeom prst="rect">
              <a:avLst/>
            </a:prstGeom>
            <a:grpFill/>
            <a:ln w="28575">
              <a:noFill/>
              <a:miter lim="800000"/>
              <a:headEnd/>
              <a:tailEnd/>
            </a:ln>
          </p:spPr>
          <p:txBody>
            <a:bodyPr rot="0" vert="horz" wrap="square" lIns="91440" tIns="45720" rIns="91440" bIns="45720" anchor="ctr" anchorCtr="0">
              <a:noAutofit/>
            </a:bodyPr>
            <a:lstStyle/>
            <a:p>
              <a:pPr marL="0" marR="0" algn="ctr">
                <a:lnSpc>
                  <a:spcPct val="107000"/>
                </a:lnSpc>
                <a:spcAft>
                  <a:spcPts val="800"/>
                </a:spcAft>
              </a:pPr>
              <a:r>
                <a:rPr lang="en-US" sz="3200" kern="100" dirty="0">
                  <a:solidFill>
                    <a:srgbClr val="1F3864"/>
                  </a:solidFill>
                  <a:effectLst/>
                  <a:latin typeface="Elephant" panose="02020904090505020303" pitchFamily="18" charset="0"/>
                  <a:ea typeface="Aptos" panose="020B0004020202020204" pitchFamily="34" charset="0"/>
                  <a:cs typeface="Times New Roman" panose="02020603050405020304" pitchFamily="18" charset="0"/>
                </a:rPr>
                <a:t>10</a:t>
              </a:r>
              <a:br>
                <a:rPr lang="en-US" sz="3200" kern="100" dirty="0">
                  <a:solidFill>
                    <a:srgbClr val="1F3864"/>
                  </a:solidFill>
                  <a:effectLst/>
                  <a:latin typeface="Elephant" panose="02020904090505020303" pitchFamily="18" charset="0"/>
                  <a:ea typeface="Aptos" panose="020B0004020202020204" pitchFamily="34" charset="0"/>
                  <a:cs typeface="Times New Roman" panose="02020603050405020304" pitchFamily="18" charset="0"/>
                </a:rPr>
              </a:br>
              <a:r>
                <a:rPr lang="en-US" sz="3200" kern="100" dirty="0">
                  <a:solidFill>
                    <a:srgbClr val="1F3864"/>
                  </a:solidFill>
                  <a:effectLst/>
                  <a:latin typeface="Elephant" panose="02020904090505020303" pitchFamily="18" charset="0"/>
                  <a:ea typeface="Aptos" panose="020B0004020202020204" pitchFamily="34" charset="0"/>
                  <a:cs typeface="Times New Roman" panose="02020603050405020304" pitchFamily="18" charset="0"/>
                </a:rPr>
                <a:t>AM</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2" name="Text Box 2">
              <a:extLst>
                <a:ext uri="{FF2B5EF4-FFF2-40B4-BE49-F238E27FC236}">
                  <a16:creationId xmlns:a16="http://schemas.microsoft.com/office/drawing/2014/main" id="{5A5E73C0-C9E6-7771-74FF-128FA3700E0D}"/>
                </a:ext>
              </a:extLst>
            </p:cNvPr>
            <p:cNvSpPr txBox="1">
              <a:spLocks noChangeArrowheads="1"/>
            </p:cNvSpPr>
            <p:nvPr/>
          </p:nvSpPr>
          <p:spPr bwMode="auto">
            <a:xfrm>
              <a:off x="6644595" y="3748207"/>
              <a:ext cx="1267828" cy="708025"/>
            </a:xfrm>
            <a:prstGeom prst="rect">
              <a:avLst/>
            </a:prstGeom>
            <a:grpFill/>
            <a:ln w="28575">
              <a:noFill/>
              <a:miter lim="800000"/>
              <a:headEnd/>
              <a:tailEnd/>
            </a:ln>
          </p:spPr>
          <p:txBody>
            <a:bodyPr rot="0" vert="horz" wrap="square" lIns="91440" tIns="45720" rIns="91440" bIns="45720" anchor="ctr" anchorCtr="0">
              <a:noAutofit/>
            </a:bodyPr>
            <a:lstStyle/>
            <a:p>
              <a:pPr marL="0" marR="0" algn="ctr">
                <a:lnSpc>
                  <a:spcPct val="107000"/>
                </a:lnSpc>
                <a:spcAft>
                  <a:spcPts val="800"/>
                </a:spcAft>
              </a:pPr>
              <a:r>
                <a:rPr lang="en-US" sz="3200" kern="100" dirty="0">
                  <a:solidFill>
                    <a:srgbClr val="1F3864"/>
                  </a:solidFill>
                  <a:latin typeface="Elephant" panose="02020904090505020303" pitchFamily="18" charset="0"/>
                  <a:ea typeface="Aptos" panose="020B0004020202020204" pitchFamily="34" charset="0"/>
                  <a:cs typeface="Times New Roman" panose="02020603050405020304" pitchFamily="18" charset="0"/>
                </a:rPr>
                <a:t>SAT</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3" name="Text Box 2">
              <a:extLst>
                <a:ext uri="{FF2B5EF4-FFF2-40B4-BE49-F238E27FC236}">
                  <a16:creationId xmlns:a16="http://schemas.microsoft.com/office/drawing/2014/main" id="{6CD0060A-080D-DE7E-66E1-2E8388A63038}"/>
                </a:ext>
              </a:extLst>
            </p:cNvPr>
            <p:cNvSpPr txBox="1">
              <a:spLocks noChangeArrowheads="1"/>
            </p:cNvSpPr>
            <p:nvPr/>
          </p:nvSpPr>
          <p:spPr bwMode="auto">
            <a:xfrm>
              <a:off x="8083616" y="3548457"/>
              <a:ext cx="1598364" cy="1025525"/>
            </a:xfrm>
            <a:prstGeom prst="rect">
              <a:avLst/>
            </a:prstGeom>
            <a:grpFill/>
            <a:ln w="28575">
              <a:noFill/>
              <a:miter lim="800000"/>
              <a:headEnd/>
              <a:tailEnd/>
            </a:ln>
          </p:spPr>
          <p:txBody>
            <a:bodyPr rot="0" vert="horz" wrap="square" lIns="91440" tIns="45720" rIns="91440" bIns="45720" anchor="ctr" anchorCtr="0">
              <a:noAutofit/>
            </a:bodyPr>
            <a:lstStyle/>
            <a:p>
              <a:pPr marL="0" marR="0" algn="ctr">
                <a:lnSpc>
                  <a:spcPct val="107000"/>
                </a:lnSpc>
                <a:spcAft>
                  <a:spcPts val="800"/>
                </a:spcAft>
              </a:pPr>
              <a:r>
                <a:rPr lang="en-US" sz="2400" kern="100" dirty="0">
                  <a:solidFill>
                    <a:srgbClr val="960000"/>
                  </a:solidFill>
                  <a:effectLst/>
                  <a:latin typeface="Elephant" panose="02020904090505020303" pitchFamily="18" charset="0"/>
                  <a:ea typeface="Aptos" panose="020B0004020202020204" pitchFamily="34" charset="0"/>
                  <a:cs typeface="Times New Roman" panose="02020603050405020304" pitchFamily="18" charset="0"/>
                </a:rPr>
                <a:t>APR</a:t>
              </a:r>
              <a:r>
                <a:rPr lang="en-US" sz="3200" kern="100" dirty="0">
                  <a:solidFill>
                    <a:srgbClr val="960000"/>
                  </a:solidFill>
                  <a:effectLst/>
                  <a:latin typeface="Elephant" panose="02020904090505020303" pitchFamily="18" charset="0"/>
                  <a:ea typeface="Aptos" panose="020B0004020202020204" pitchFamily="34" charset="0"/>
                  <a:cs typeface="Times New Roman" panose="02020603050405020304" pitchFamily="18" charset="0"/>
                </a:rPr>
                <a:t> 26 </a:t>
              </a:r>
              <a:r>
                <a:rPr lang="en-US" sz="2800" kern="100" dirty="0">
                  <a:solidFill>
                    <a:srgbClr val="960000"/>
                  </a:solidFill>
                  <a:effectLst/>
                  <a:latin typeface="Elephant" panose="02020904090505020303" pitchFamily="18" charset="0"/>
                  <a:ea typeface="Aptos" panose="020B0004020202020204" pitchFamily="34" charset="0"/>
                  <a:cs typeface="Times New Roman" panose="02020603050405020304" pitchFamily="18" charset="0"/>
                </a:rPr>
                <a:t>2025</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cxnSp>
          <p:nvCxnSpPr>
            <p:cNvPr id="34" name="Straight Connector 33">
              <a:extLst>
                <a:ext uri="{FF2B5EF4-FFF2-40B4-BE49-F238E27FC236}">
                  <a16:creationId xmlns:a16="http://schemas.microsoft.com/office/drawing/2014/main" id="{8A562B38-9635-DC2B-72DF-E7977AB55C59}"/>
                </a:ext>
              </a:extLst>
            </p:cNvPr>
            <p:cNvCxnSpPr/>
            <p:nvPr/>
          </p:nvCxnSpPr>
          <p:spPr>
            <a:xfrm>
              <a:off x="8072830" y="3429999"/>
              <a:ext cx="0" cy="1410159"/>
            </a:xfrm>
            <a:prstGeom prst="line">
              <a:avLst/>
            </a:prstGeom>
            <a:ln w="57150">
              <a:solidFill>
                <a:schemeClr val="tx2">
                  <a:lumMod val="90000"/>
                  <a:lumOff val="10000"/>
                  <a:alpha val="89804"/>
                </a:schemeClr>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847E2B63-BFE9-25EB-C9E9-E211C59DDA96}"/>
                </a:ext>
              </a:extLst>
            </p:cNvPr>
            <p:cNvCxnSpPr>
              <a:cxnSpLocks/>
            </p:cNvCxnSpPr>
            <p:nvPr/>
          </p:nvCxnSpPr>
          <p:spPr>
            <a:xfrm>
              <a:off x="9703327" y="3429999"/>
              <a:ext cx="0" cy="1410159"/>
            </a:xfrm>
            <a:prstGeom prst="line">
              <a:avLst/>
            </a:prstGeom>
            <a:ln w="57150">
              <a:solidFill>
                <a:schemeClr val="tx2">
                  <a:lumMod val="90000"/>
                  <a:lumOff val="10000"/>
                  <a:alpha val="89804"/>
                </a:schemeClr>
              </a:solidFill>
            </a:ln>
          </p:spPr>
          <p:style>
            <a:lnRef idx="2">
              <a:schemeClr val="accent1"/>
            </a:lnRef>
            <a:fillRef idx="0">
              <a:schemeClr val="accent1"/>
            </a:fillRef>
            <a:effectRef idx="1">
              <a:schemeClr val="accent1"/>
            </a:effectRef>
            <a:fontRef idx="minor">
              <a:schemeClr val="tx1"/>
            </a:fontRef>
          </p:style>
        </p:cxnSp>
      </p:grpSp>
      <p:pic>
        <p:nvPicPr>
          <p:cNvPr id="38" name="Picture 37">
            <a:extLst>
              <a:ext uri="{FF2B5EF4-FFF2-40B4-BE49-F238E27FC236}">
                <a16:creationId xmlns:a16="http://schemas.microsoft.com/office/drawing/2014/main" id="{2166752E-1A93-7F42-6B84-C71666EA1D05}"/>
              </a:ext>
            </a:extLst>
          </p:cNvPr>
          <p:cNvPicPr>
            <a:picLocks noChangeAspect="1"/>
          </p:cNvPicPr>
          <p:nvPr/>
        </p:nvPicPr>
        <p:blipFill>
          <a:blip r:embed="rId4"/>
          <a:stretch>
            <a:fillRect/>
          </a:stretch>
        </p:blipFill>
        <p:spPr>
          <a:xfrm>
            <a:off x="6928078" y="1769371"/>
            <a:ext cx="4081888" cy="3648683"/>
          </a:xfrm>
          <a:prstGeom prst="rect">
            <a:avLst/>
          </a:prstGeom>
          <a:ln w="28575">
            <a:solidFill>
              <a:schemeClr val="tx2">
                <a:lumMod val="90000"/>
                <a:lumOff val="10000"/>
              </a:schemeClr>
            </a:solidFill>
          </a:ln>
        </p:spPr>
      </p:pic>
    </p:spTree>
    <p:extLst>
      <p:ext uri="{BB962C8B-B14F-4D97-AF65-F5344CB8AC3E}">
        <p14:creationId xmlns:p14="http://schemas.microsoft.com/office/powerpoint/2010/main" val="89162985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CF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CBBE732-299F-15A0-2915-463DDB62BFA6}"/>
              </a:ext>
            </a:extLst>
          </p:cNvPr>
          <p:cNvGrpSpPr/>
          <p:nvPr/>
        </p:nvGrpSpPr>
        <p:grpSpPr>
          <a:xfrm>
            <a:off x="203200" y="203199"/>
            <a:ext cx="11785600" cy="6434667"/>
            <a:chOff x="203200" y="203199"/>
            <a:chExt cx="11785600" cy="6434667"/>
          </a:xfrm>
        </p:grpSpPr>
        <p:sp>
          <p:nvSpPr>
            <p:cNvPr id="4" name="Rectangle 3">
              <a:extLst>
                <a:ext uri="{FF2B5EF4-FFF2-40B4-BE49-F238E27FC236}">
                  <a16:creationId xmlns:a16="http://schemas.microsoft.com/office/drawing/2014/main" id="{6ED086FB-89D3-AD28-4022-585BB86AAC82}"/>
                </a:ext>
              </a:extLst>
            </p:cNvPr>
            <p:cNvSpPr/>
            <p:nvPr/>
          </p:nvSpPr>
          <p:spPr>
            <a:xfrm>
              <a:off x="203200" y="203199"/>
              <a:ext cx="11785600" cy="6434667"/>
            </a:xfrm>
            <a:prstGeom prst="rect">
              <a:avLst/>
            </a:prstGeom>
            <a:noFill/>
            <a:ln w="2857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B5FC0DD-0F36-0151-EAAB-1F09E5C18862}"/>
                </a:ext>
              </a:extLst>
            </p:cNvPr>
            <p:cNvSpPr/>
            <p:nvPr/>
          </p:nvSpPr>
          <p:spPr>
            <a:xfrm>
              <a:off x="355600" y="355600"/>
              <a:ext cx="11430000" cy="6112934"/>
            </a:xfrm>
            <a:prstGeom prst="rect">
              <a:avLst/>
            </a:prstGeom>
            <a:noFill/>
            <a:ln w="952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E08604CC-DB47-3798-5B11-D1369E5DE267}"/>
              </a:ext>
            </a:extLst>
          </p:cNvPr>
          <p:cNvSpPr txBox="1">
            <a:spLocks/>
          </p:cNvSpPr>
          <p:nvPr/>
        </p:nvSpPr>
        <p:spPr>
          <a:xfrm>
            <a:off x="963012" y="659713"/>
            <a:ext cx="10265977" cy="641763"/>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tx2">
                    <a:lumMod val="90000"/>
                    <a:lumOff val="10000"/>
                  </a:schemeClr>
                </a:solidFill>
                <a:latin typeface="Sagona Book" panose="02020503050505020204" pitchFamily="18" charset="0"/>
              </a:rPr>
              <a:t>Patriot Biography</a:t>
            </a:r>
          </a:p>
        </p:txBody>
      </p:sp>
      <p:sp>
        <p:nvSpPr>
          <p:cNvPr id="11" name="Title 2">
            <a:extLst>
              <a:ext uri="{FF2B5EF4-FFF2-40B4-BE49-F238E27FC236}">
                <a16:creationId xmlns:a16="http://schemas.microsoft.com/office/drawing/2014/main" id="{CB670782-AEC9-4AC7-9792-5A1C67A2EAF6}"/>
              </a:ext>
            </a:extLst>
          </p:cNvPr>
          <p:cNvSpPr txBox="1">
            <a:spLocks/>
          </p:cNvSpPr>
          <p:nvPr/>
        </p:nvSpPr>
        <p:spPr>
          <a:xfrm>
            <a:off x="654622" y="1439137"/>
            <a:ext cx="5258498" cy="1515340"/>
          </a:xfrm>
          <a:prstGeom prst="rect">
            <a:avLst/>
          </a:prstGeom>
        </p:spPr>
        <p:txBody>
          <a:bodyPr vert="horz" lIns="91440" tIns="45720" rIns="91440" bIns="45720" rtlCol="0" anchor="ctr">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3200" b="1" dirty="0">
                <a:solidFill>
                  <a:schemeClr val="tx2">
                    <a:lumMod val="90000"/>
                    <a:lumOff val="10000"/>
                  </a:schemeClr>
                </a:solidFill>
                <a:latin typeface="Times New Roman" panose="02020603050405020304" pitchFamily="18" charset="0"/>
                <a:cs typeface="Times New Roman" panose="02020603050405020304" pitchFamily="18" charset="0"/>
              </a:rPr>
              <a:t>John “Johannes Bock” Buck</a:t>
            </a:r>
            <a:br>
              <a:rPr lang="en-US" sz="2400" b="1" dirty="0">
                <a:solidFill>
                  <a:schemeClr val="tx2">
                    <a:lumMod val="90000"/>
                    <a:lumOff val="10000"/>
                  </a:schemeClr>
                </a:solidFill>
                <a:latin typeface="Times New Roman" panose="02020603050405020304" pitchFamily="18" charset="0"/>
                <a:cs typeface="Times New Roman" panose="02020603050405020304" pitchFamily="18" charset="0"/>
              </a:rPr>
            </a:br>
            <a:r>
              <a:rPr lang="en-US" sz="2400" b="1" dirty="0">
                <a:solidFill>
                  <a:schemeClr val="tx2">
                    <a:lumMod val="90000"/>
                    <a:lumOff val="10000"/>
                  </a:schemeClr>
                </a:solidFill>
                <a:latin typeface="Times New Roman" panose="02020603050405020304" pitchFamily="18" charset="0"/>
                <a:cs typeface="Times New Roman" panose="02020603050405020304" pitchFamily="18" charset="0"/>
              </a:rPr>
              <a:t>02 Jan 1753 – 07 Aug 1822</a:t>
            </a:r>
            <a:br>
              <a:rPr lang="en-US" sz="2400" b="1" dirty="0">
                <a:solidFill>
                  <a:schemeClr val="tx2">
                    <a:lumMod val="90000"/>
                    <a:lumOff val="10000"/>
                  </a:schemeClr>
                </a:solidFill>
                <a:latin typeface="Times New Roman" panose="02020603050405020304" pitchFamily="18" charset="0"/>
                <a:cs typeface="Times New Roman" panose="02020603050405020304" pitchFamily="18" charset="0"/>
              </a:rPr>
            </a:br>
            <a:r>
              <a:rPr lang="en-US" sz="2400" b="1" dirty="0">
                <a:solidFill>
                  <a:schemeClr val="tx2">
                    <a:lumMod val="90000"/>
                    <a:lumOff val="10000"/>
                  </a:schemeClr>
                </a:solidFill>
                <a:latin typeface="Times New Roman" panose="02020603050405020304" pitchFamily="18" charset="0"/>
                <a:cs typeface="Times New Roman" panose="02020603050405020304" pitchFamily="18" charset="0"/>
              </a:rPr>
              <a:t>SAR Patriot #:  P-116966</a:t>
            </a:r>
            <a:endParaRPr lang="en-US" sz="3200" b="1" dirty="0">
              <a:solidFill>
                <a:schemeClr val="tx2">
                  <a:lumMod val="90000"/>
                  <a:lumOff val="10000"/>
                </a:schemeClr>
              </a:solidFill>
              <a:latin typeface="Times New Roman" panose="02020603050405020304" pitchFamily="18" charset="0"/>
              <a:cs typeface="Times New Roman" panose="02020603050405020304" pitchFamily="18" charset="0"/>
            </a:endParaRPr>
          </a:p>
        </p:txBody>
      </p:sp>
      <p:cxnSp>
        <p:nvCxnSpPr>
          <p:cNvPr id="23" name="Straight Connector 22">
            <a:extLst>
              <a:ext uri="{FF2B5EF4-FFF2-40B4-BE49-F238E27FC236}">
                <a16:creationId xmlns:a16="http://schemas.microsoft.com/office/drawing/2014/main" id="{6493101C-6C73-FB69-7F3F-22F2D1EB6EB0}"/>
              </a:ext>
            </a:extLst>
          </p:cNvPr>
          <p:cNvCxnSpPr/>
          <p:nvPr/>
        </p:nvCxnSpPr>
        <p:spPr>
          <a:xfrm>
            <a:off x="4949767" y="5773732"/>
            <a:ext cx="2201332" cy="0"/>
          </a:xfrm>
          <a:prstGeom prst="line">
            <a:avLst/>
          </a:prstGeom>
          <a:ln>
            <a:solidFill>
              <a:schemeClr val="tx2">
                <a:lumMod val="75000"/>
                <a:lumOff val="25000"/>
                <a:alpha val="89804"/>
              </a:schemeClr>
            </a:solidFill>
          </a:ln>
        </p:spPr>
        <p:style>
          <a:lnRef idx="2">
            <a:schemeClr val="accent1"/>
          </a:lnRef>
          <a:fillRef idx="0">
            <a:schemeClr val="accent1"/>
          </a:fillRef>
          <a:effectRef idx="1">
            <a:schemeClr val="accent1"/>
          </a:effectRef>
          <a:fontRef idx="minor">
            <a:schemeClr val="tx1"/>
          </a:fontRef>
        </p:style>
      </p:cxnSp>
      <p:sp>
        <p:nvSpPr>
          <p:cNvPr id="2" name="Title 2">
            <a:extLst>
              <a:ext uri="{FF2B5EF4-FFF2-40B4-BE49-F238E27FC236}">
                <a16:creationId xmlns:a16="http://schemas.microsoft.com/office/drawing/2014/main" id="{BBA71C88-4663-B464-C3C3-8F4FC92D3E42}"/>
              </a:ext>
            </a:extLst>
          </p:cNvPr>
          <p:cNvSpPr txBox="1">
            <a:spLocks/>
          </p:cNvSpPr>
          <p:nvPr/>
        </p:nvSpPr>
        <p:spPr>
          <a:xfrm>
            <a:off x="5970489" y="2090247"/>
            <a:ext cx="5258499" cy="2961250"/>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2000" dirty="0">
                <a:solidFill>
                  <a:schemeClr val="tx2">
                    <a:lumMod val="75000"/>
                    <a:lumOff val="25000"/>
                  </a:schemeClr>
                </a:solidFill>
                <a:latin typeface="Gill Sans Nova Light" panose="020B0302020104020203" pitchFamily="34" charset="0"/>
              </a:rPr>
              <a:t>Moved from Germany to present-day Dauphin Co.</a:t>
            </a:r>
          </a:p>
          <a:p>
            <a:pPr>
              <a:lnSpc>
                <a:spcPct val="150000"/>
              </a:lnSpc>
            </a:pPr>
            <a:r>
              <a:rPr lang="en-US" sz="2000" dirty="0">
                <a:solidFill>
                  <a:schemeClr val="tx2">
                    <a:lumMod val="75000"/>
                    <a:lumOff val="25000"/>
                  </a:schemeClr>
                </a:solidFill>
                <a:latin typeface="Gill Sans Nova Light" panose="020B0302020104020203" pitchFamily="34" charset="0"/>
              </a:rPr>
              <a:t>Married Gertrude and had eight children.</a:t>
            </a:r>
          </a:p>
          <a:p>
            <a:pPr>
              <a:lnSpc>
                <a:spcPct val="150000"/>
              </a:lnSpc>
            </a:pPr>
            <a:r>
              <a:rPr lang="en-US" sz="2000" dirty="0">
                <a:solidFill>
                  <a:schemeClr val="tx2">
                    <a:lumMod val="75000"/>
                    <a:lumOff val="25000"/>
                  </a:schemeClr>
                </a:solidFill>
                <a:latin typeface="Gill Sans Nova Light" panose="020B0302020104020203" pitchFamily="34" charset="0"/>
              </a:rPr>
              <a:t>Purchased land that is now owned by HHAA.</a:t>
            </a:r>
          </a:p>
          <a:p>
            <a:pPr>
              <a:lnSpc>
                <a:spcPct val="150000"/>
              </a:lnSpc>
            </a:pPr>
            <a:r>
              <a:rPr lang="en-US" sz="2000" dirty="0">
                <a:solidFill>
                  <a:schemeClr val="tx2">
                    <a:lumMod val="75000"/>
                    <a:lumOff val="25000"/>
                  </a:schemeClr>
                </a:solidFill>
                <a:latin typeface="Gill Sans Nova Light" panose="020B0302020104020203" pitchFamily="34" charset="0"/>
              </a:rPr>
              <a:t>Enlisted in 1776 and served until 1782.</a:t>
            </a:r>
          </a:p>
          <a:p>
            <a:pPr>
              <a:lnSpc>
                <a:spcPct val="150000"/>
              </a:lnSpc>
            </a:pPr>
            <a:r>
              <a:rPr lang="en-US" sz="2000" dirty="0">
                <a:solidFill>
                  <a:schemeClr val="tx2">
                    <a:lumMod val="75000"/>
                    <a:lumOff val="25000"/>
                  </a:schemeClr>
                </a:solidFill>
                <a:latin typeface="Gill Sans Nova Light" panose="020B0302020104020203" pitchFamily="34" charset="0"/>
              </a:rPr>
              <a:t>Served alongside other Dauphin Co. men.</a:t>
            </a:r>
          </a:p>
          <a:p>
            <a:pPr>
              <a:lnSpc>
                <a:spcPct val="150000"/>
              </a:lnSpc>
            </a:pPr>
            <a:r>
              <a:rPr lang="en-US" sz="2000" dirty="0">
                <a:solidFill>
                  <a:schemeClr val="tx2">
                    <a:lumMod val="75000"/>
                    <a:lumOff val="25000"/>
                  </a:schemeClr>
                </a:solidFill>
                <a:latin typeface="Gill Sans Nova Light" panose="020B0302020104020203" pitchFamily="34" charset="0"/>
              </a:rPr>
              <a:t>Passed away at age 69 and is buried with family.</a:t>
            </a:r>
          </a:p>
        </p:txBody>
      </p:sp>
      <p:sp>
        <p:nvSpPr>
          <p:cNvPr id="7" name="Title 2">
            <a:extLst>
              <a:ext uri="{FF2B5EF4-FFF2-40B4-BE49-F238E27FC236}">
                <a16:creationId xmlns:a16="http://schemas.microsoft.com/office/drawing/2014/main" id="{D9D1C1DE-55FB-1140-97C1-F4F4BF2C55DC}"/>
              </a:ext>
            </a:extLst>
          </p:cNvPr>
          <p:cNvSpPr txBox="1">
            <a:spLocks/>
          </p:cNvSpPr>
          <p:nvPr/>
        </p:nvSpPr>
        <p:spPr>
          <a:xfrm>
            <a:off x="2930990" y="5828499"/>
            <a:ext cx="6279219" cy="6417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solidFill>
                  <a:schemeClr val="tx2">
                    <a:lumMod val="90000"/>
                    <a:lumOff val="10000"/>
                  </a:schemeClr>
                </a:solidFill>
                <a:latin typeface="Sagona Book" panose="02020503050505020204" pitchFamily="18" charset="0"/>
              </a:rPr>
              <a:t>Grave  Marking Ceremony – Patriot Johannes Bock</a:t>
            </a:r>
          </a:p>
        </p:txBody>
      </p:sp>
      <p:grpSp>
        <p:nvGrpSpPr>
          <p:cNvPr id="8" name="Group 7">
            <a:extLst>
              <a:ext uri="{FF2B5EF4-FFF2-40B4-BE49-F238E27FC236}">
                <a16:creationId xmlns:a16="http://schemas.microsoft.com/office/drawing/2014/main" id="{4FCB61F1-4443-B52F-55C8-BA70918D0118}"/>
              </a:ext>
            </a:extLst>
          </p:cNvPr>
          <p:cNvGrpSpPr/>
          <p:nvPr/>
        </p:nvGrpSpPr>
        <p:grpSpPr>
          <a:xfrm>
            <a:off x="2504234" y="3092138"/>
            <a:ext cx="1627229" cy="2489620"/>
            <a:chOff x="-1" y="1"/>
            <a:chExt cx="2647951" cy="4051299"/>
          </a:xfrm>
        </p:grpSpPr>
        <p:grpSp>
          <p:nvGrpSpPr>
            <p:cNvPr id="9" name="Group 8">
              <a:extLst>
                <a:ext uri="{FF2B5EF4-FFF2-40B4-BE49-F238E27FC236}">
                  <a16:creationId xmlns:a16="http://schemas.microsoft.com/office/drawing/2014/main" id="{0D0D17B6-AE19-3E82-3E1E-777502D56EA2}"/>
                </a:ext>
              </a:extLst>
            </p:cNvPr>
            <p:cNvGrpSpPr/>
            <p:nvPr/>
          </p:nvGrpSpPr>
          <p:grpSpPr>
            <a:xfrm>
              <a:off x="0" y="1"/>
              <a:ext cx="2647950" cy="4051299"/>
              <a:chOff x="0" y="1"/>
              <a:chExt cx="2647950" cy="4051299"/>
            </a:xfrm>
          </p:grpSpPr>
          <p:grpSp>
            <p:nvGrpSpPr>
              <p:cNvPr id="12" name="Group 11">
                <a:extLst>
                  <a:ext uri="{FF2B5EF4-FFF2-40B4-BE49-F238E27FC236}">
                    <a16:creationId xmlns:a16="http://schemas.microsoft.com/office/drawing/2014/main" id="{CED2174E-FED3-459F-00FF-2E99C470C022}"/>
                  </a:ext>
                </a:extLst>
              </p:cNvPr>
              <p:cNvGrpSpPr/>
              <p:nvPr/>
            </p:nvGrpSpPr>
            <p:grpSpPr>
              <a:xfrm>
                <a:off x="0" y="1"/>
                <a:ext cx="2647950" cy="4051299"/>
                <a:chOff x="0" y="1"/>
                <a:chExt cx="2648077" cy="4051570"/>
              </a:xfrm>
            </p:grpSpPr>
            <p:grpSp>
              <p:nvGrpSpPr>
                <p:cNvPr id="15" name="Group 14">
                  <a:extLst>
                    <a:ext uri="{FF2B5EF4-FFF2-40B4-BE49-F238E27FC236}">
                      <a16:creationId xmlns:a16="http://schemas.microsoft.com/office/drawing/2014/main" id="{97C95FF4-F8E7-6D00-9781-CAB6BE5A6692}"/>
                    </a:ext>
                  </a:extLst>
                </p:cNvPr>
                <p:cNvGrpSpPr/>
                <p:nvPr/>
              </p:nvGrpSpPr>
              <p:grpSpPr>
                <a:xfrm>
                  <a:off x="0" y="1"/>
                  <a:ext cx="2648077" cy="4050205"/>
                  <a:chOff x="0" y="0"/>
                  <a:chExt cx="3370404" cy="5154444"/>
                </a:xfrm>
              </p:grpSpPr>
              <p:grpSp>
                <p:nvGrpSpPr>
                  <p:cNvPr id="17" name="Group 16">
                    <a:extLst>
                      <a:ext uri="{FF2B5EF4-FFF2-40B4-BE49-F238E27FC236}">
                        <a16:creationId xmlns:a16="http://schemas.microsoft.com/office/drawing/2014/main" id="{76A25EF4-93E2-4A8F-340B-9D53DCD16AF4}"/>
                      </a:ext>
                    </a:extLst>
                  </p:cNvPr>
                  <p:cNvGrpSpPr/>
                  <p:nvPr/>
                </p:nvGrpSpPr>
                <p:grpSpPr>
                  <a:xfrm>
                    <a:off x="0" y="0"/>
                    <a:ext cx="2226479" cy="5152783"/>
                    <a:chOff x="0" y="0"/>
                    <a:chExt cx="2226479" cy="5152783"/>
                  </a:xfrm>
                </p:grpSpPr>
                <p:cxnSp>
                  <p:nvCxnSpPr>
                    <p:cNvPr id="24" name="Straight Connector 23">
                      <a:extLst>
                        <a:ext uri="{FF2B5EF4-FFF2-40B4-BE49-F238E27FC236}">
                          <a16:creationId xmlns:a16="http://schemas.microsoft.com/office/drawing/2014/main" id="{FC28FF4D-6E21-3743-C683-3D312317902B}"/>
                        </a:ext>
                      </a:extLst>
                    </p:cNvPr>
                    <p:cNvCxnSpPr/>
                    <p:nvPr/>
                  </p:nvCxnSpPr>
                  <p:spPr>
                    <a:xfrm>
                      <a:off x="0" y="1209433"/>
                      <a:ext cx="0" cy="394335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15C1F8F-39E1-B7F1-BA04-9158A97A5227}"/>
                        </a:ext>
                      </a:extLst>
                    </p:cNvPr>
                    <p:cNvCxnSpPr/>
                    <p:nvPr/>
                  </p:nvCxnSpPr>
                  <p:spPr>
                    <a:xfrm>
                      <a:off x="0" y="1209433"/>
                      <a:ext cx="123825"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EA7BD41-FCF3-4837-9786-6FEECF0CCBDB}"/>
                        </a:ext>
                      </a:extLst>
                    </p:cNvPr>
                    <p:cNvCxnSpPr/>
                    <p:nvPr/>
                  </p:nvCxnSpPr>
                  <p:spPr>
                    <a:xfrm>
                      <a:off x="933855" y="620909"/>
                      <a:ext cx="208915"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7" name="Arc 26">
                      <a:extLst>
                        <a:ext uri="{FF2B5EF4-FFF2-40B4-BE49-F238E27FC236}">
                          <a16:creationId xmlns:a16="http://schemas.microsoft.com/office/drawing/2014/main" id="{084E6762-D078-9F16-12E0-D0BF34627863}"/>
                        </a:ext>
                      </a:extLst>
                    </p:cNvPr>
                    <p:cNvSpPr/>
                    <p:nvPr/>
                  </p:nvSpPr>
                  <p:spPr>
                    <a:xfrm rot="16200000">
                      <a:off x="56994" y="1032964"/>
                      <a:ext cx="498319" cy="359410"/>
                    </a:xfrm>
                    <a:prstGeom prst="arc">
                      <a:avLst>
                        <a:gd name="adj1" fmla="val 16200000"/>
                        <a:gd name="adj2" fmla="val 4745774"/>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8" name="Arc 27">
                      <a:extLst>
                        <a:ext uri="{FF2B5EF4-FFF2-40B4-BE49-F238E27FC236}">
                          <a16:creationId xmlns:a16="http://schemas.microsoft.com/office/drawing/2014/main" id="{7E2ED9EA-F11B-7632-51A7-F6B7155E96C6}"/>
                        </a:ext>
                      </a:extLst>
                    </p:cNvPr>
                    <p:cNvSpPr/>
                    <p:nvPr/>
                  </p:nvSpPr>
                  <p:spPr>
                    <a:xfrm rot="16200000">
                      <a:off x="1071725" y="70465"/>
                      <a:ext cx="1225219" cy="1084289"/>
                    </a:xfrm>
                    <a:prstGeom prst="arc">
                      <a:avLst>
                        <a:gd name="adj1" fmla="val 16200000"/>
                        <a:gd name="adj2" fmla="val 5468335"/>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18" name="Group 17">
                    <a:extLst>
                      <a:ext uri="{FF2B5EF4-FFF2-40B4-BE49-F238E27FC236}">
                        <a16:creationId xmlns:a16="http://schemas.microsoft.com/office/drawing/2014/main" id="{C22EDF59-F458-33EA-A19E-465285B4D197}"/>
                      </a:ext>
                    </a:extLst>
                  </p:cNvPr>
                  <p:cNvGrpSpPr/>
                  <p:nvPr/>
                </p:nvGrpSpPr>
                <p:grpSpPr>
                  <a:xfrm flipH="1">
                    <a:off x="2227634" y="622570"/>
                    <a:ext cx="1142770" cy="4531874"/>
                    <a:chOff x="0" y="620909"/>
                    <a:chExt cx="1142770" cy="4531874"/>
                  </a:xfrm>
                </p:grpSpPr>
                <p:cxnSp>
                  <p:nvCxnSpPr>
                    <p:cNvPr id="19" name="Straight Connector 18">
                      <a:extLst>
                        <a:ext uri="{FF2B5EF4-FFF2-40B4-BE49-F238E27FC236}">
                          <a16:creationId xmlns:a16="http://schemas.microsoft.com/office/drawing/2014/main" id="{6830A25C-5C53-8996-0E1B-FD50496CCCAF}"/>
                        </a:ext>
                      </a:extLst>
                    </p:cNvPr>
                    <p:cNvCxnSpPr/>
                    <p:nvPr/>
                  </p:nvCxnSpPr>
                  <p:spPr>
                    <a:xfrm>
                      <a:off x="0" y="1209433"/>
                      <a:ext cx="0" cy="394335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53971C2-2C84-CF71-8E5F-A6934E6E2A8A}"/>
                        </a:ext>
                      </a:extLst>
                    </p:cNvPr>
                    <p:cNvCxnSpPr/>
                    <p:nvPr/>
                  </p:nvCxnSpPr>
                  <p:spPr>
                    <a:xfrm>
                      <a:off x="0" y="1209433"/>
                      <a:ext cx="123825"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D127F6A-433A-0F2B-5E2D-2007BE89621D}"/>
                        </a:ext>
                      </a:extLst>
                    </p:cNvPr>
                    <p:cNvCxnSpPr/>
                    <p:nvPr/>
                  </p:nvCxnSpPr>
                  <p:spPr>
                    <a:xfrm>
                      <a:off x="933855" y="620909"/>
                      <a:ext cx="208915"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2" name="Arc 21">
                      <a:extLst>
                        <a:ext uri="{FF2B5EF4-FFF2-40B4-BE49-F238E27FC236}">
                          <a16:creationId xmlns:a16="http://schemas.microsoft.com/office/drawing/2014/main" id="{D3E6FE0F-F39F-51DD-E503-3635AFC8D90B}"/>
                        </a:ext>
                      </a:extLst>
                    </p:cNvPr>
                    <p:cNvSpPr/>
                    <p:nvPr/>
                  </p:nvSpPr>
                  <p:spPr>
                    <a:xfrm rot="16200000">
                      <a:off x="56994" y="1032964"/>
                      <a:ext cx="498319" cy="359410"/>
                    </a:xfrm>
                    <a:prstGeom prst="arc">
                      <a:avLst>
                        <a:gd name="adj1" fmla="val 16200000"/>
                        <a:gd name="adj2" fmla="val 4745774"/>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cxnSp>
              <p:nvCxnSpPr>
                <p:cNvPr id="16" name="Straight Connector 15">
                  <a:extLst>
                    <a:ext uri="{FF2B5EF4-FFF2-40B4-BE49-F238E27FC236}">
                      <a16:creationId xmlns:a16="http://schemas.microsoft.com/office/drawing/2014/main" id="{ED0037E6-4370-8127-F425-97445E58CA83}"/>
                    </a:ext>
                  </a:extLst>
                </p:cNvPr>
                <p:cNvCxnSpPr/>
                <p:nvPr/>
              </p:nvCxnSpPr>
              <p:spPr>
                <a:xfrm>
                  <a:off x="0" y="4051571"/>
                  <a:ext cx="2647950"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3" name="Arc 12">
                <a:extLst>
                  <a:ext uri="{FF2B5EF4-FFF2-40B4-BE49-F238E27FC236}">
                    <a16:creationId xmlns:a16="http://schemas.microsoft.com/office/drawing/2014/main" id="{1686B7B1-F0E5-E92D-DCC9-8E984739FE21}"/>
                  </a:ext>
                </a:extLst>
              </p:cNvPr>
              <p:cNvSpPr/>
              <p:nvPr/>
            </p:nvSpPr>
            <p:spPr>
              <a:xfrm rot="5400000">
                <a:off x="-26174" y="177293"/>
                <a:ext cx="838835" cy="678815"/>
              </a:xfrm>
              <a:prstGeom prst="arc">
                <a:avLst>
                  <a:gd name="adj1" fmla="val 15975342"/>
                  <a:gd name="adj2" fmla="val 65374"/>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4" name="Arc 13">
                <a:extLst>
                  <a:ext uri="{FF2B5EF4-FFF2-40B4-BE49-F238E27FC236}">
                    <a16:creationId xmlns:a16="http://schemas.microsoft.com/office/drawing/2014/main" id="{E06CE68B-E3B5-5814-5233-2D0C1AD6F92B}"/>
                  </a:ext>
                </a:extLst>
              </p:cNvPr>
              <p:cNvSpPr/>
              <p:nvPr/>
            </p:nvSpPr>
            <p:spPr>
              <a:xfrm rot="16200000" flipH="1">
                <a:off x="1833412" y="177051"/>
                <a:ext cx="838835" cy="678815"/>
              </a:xfrm>
              <a:prstGeom prst="arc">
                <a:avLst>
                  <a:gd name="adj1" fmla="val 15975342"/>
                  <a:gd name="adj2" fmla="val 65374"/>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10" name="Text Box 2">
              <a:extLst>
                <a:ext uri="{FF2B5EF4-FFF2-40B4-BE49-F238E27FC236}">
                  <a16:creationId xmlns:a16="http://schemas.microsoft.com/office/drawing/2014/main" id="{CB5FAF04-585B-ACA8-027D-E109846B5FF0}"/>
                </a:ext>
              </a:extLst>
            </p:cNvPr>
            <p:cNvSpPr txBox="1">
              <a:spLocks noChangeArrowheads="1"/>
            </p:cNvSpPr>
            <p:nvPr/>
          </p:nvSpPr>
          <p:spPr bwMode="auto">
            <a:xfrm>
              <a:off x="-1" y="1116419"/>
              <a:ext cx="2647821" cy="2465877"/>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7000"/>
                </a:lnSpc>
                <a:spcAft>
                  <a:spcPts val="800"/>
                </a:spcAft>
              </a:pPr>
              <a:r>
                <a:rPr lang="en-US" sz="2800" b="1" kern="100" dirty="0">
                  <a:solidFill>
                    <a:srgbClr val="747474"/>
                  </a:solidFill>
                  <a:effectLst/>
                  <a:latin typeface="French Script MT" panose="03020402040607040605" pitchFamily="66" charset="0"/>
                  <a:ea typeface="Aptos" panose="020B0004020202020204" pitchFamily="34" charset="0"/>
                  <a:cs typeface="Times New Roman" panose="02020603050405020304" pitchFamily="18" charset="0"/>
                </a:rPr>
                <a:t>Johannes Bock</a:t>
              </a:r>
              <a:br>
                <a:rPr lang="en-US" sz="2800" b="1" kern="100" dirty="0">
                  <a:solidFill>
                    <a:srgbClr val="747474"/>
                  </a:solidFill>
                  <a:effectLst/>
                  <a:latin typeface="French Script MT" panose="03020402040607040605" pitchFamily="66" charset="0"/>
                  <a:ea typeface="Aptos" panose="020B0004020202020204" pitchFamily="34" charset="0"/>
                  <a:cs typeface="Times New Roman" panose="02020603050405020304" pitchFamily="18" charset="0"/>
                </a:rPr>
              </a:br>
              <a:r>
                <a:rPr lang="en-US" sz="2800" b="1" kern="100" dirty="0">
                  <a:solidFill>
                    <a:srgbClr val="747474"/>
                  </a:solidFill>
                  <a:effectLst/>
                  <a:latin typeface="French Script MT" panose="03020402040607040605" pitchFamily="66" charset="0"/>
                  <a:ea typeface="Aptos" panose="020B0004020202020204" pitchFamily="34" charset="0"/>
                  <a:cs typeface="Times New Roman" panose="02020603050405020304" pitchFamily="18" charset="0"/>
                </a:rPr>
                <a:t>1753 - 1822</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grpSp>
        <p:nvGrpSpPr>
          <p:cNvPr id="29" name="Group 28">
            <a:extLst>
              <a:ext uri="{FF2B5EF4-FFF2-40B4-BE49-F238E27FC236}">
                <a16:creationId xmlns:a16="http://schemas.microsoft.com/office/drawing/2014/main" id="{D5CEFFD1-66C7-D6C2-56CC-3DB1D4C55E6D}"/>
              </a:ext>
            </a:extLst>
          </p:cNvPr>
          <p:cNvGrpSpPr/>
          <p:nvPr/>
        </p:nvGrpSpPr>
        <p:grpSpPr>
          <a:xfrm>
            <a:off x="1523495" y="4221936"/>
            <a:ext cx="815677" cy="1358181"/>
            <a:chOff x="6571169" y="2694483"/>
            <a:chExt cx="1327331" cy="2210135"/>
          </a:xfrm>
        </p:grpSpPr>
        <p:cxnSp>
          <p:nvCxnSpPr>
            <p:cNvPr id="30" name="Straight Connector 29">
              <a:extLst>
                <a:ext uri="{FF2B5EF4-FFF2-40B4-BE49-F238E27FC236}">
                  <a16:creationId xmlns:a16="http://schemas.microsoft.com/office/drawing/2014/main" id="{2C10E91E-2C6E-0A54-49E9-367429BEBB7C}"/>
                </a:ext>
              </a:extLst>
            </p:cNvPr>
            <p:cNvCxnSpPr>
              <a:cxnSpLocks/>
            </p:cNvCxnSpPr>
            <p:nvPr/>
          </p:nvCxnSpPr>
          <p:spPr>
            <a:xfrm>
              <a:off x="7242078" y="3676233"/>
              <a:ext cx="2" cy="1228385"/>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31" name="Picture 30" descr="A black and white logo&#10;&#10;AI-generated content may be incorrect.">
              <a:extLst>
                <a:ext uri="{FF2B5EF4-FFF2-40B4-BE49-F238E27FC236}">
                  <a16:creationId xmlns:a16="http://schemas.microsoft.com/office/drawing/2014/main" id="{0780678D-5C17-1A57-35A0-ABEE1DAA3301}"/>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2353" b="97647" l="1170" r="95322">
                          <a14:foregroundMark x1="33918" y1="7647" x2="33918" y2="7647"/>
                          <a14:foregroundMark x1="33918" y1="7647" x2="33918" y2="7647"/>
                          <a14:foregroundMark x1="32164" y1="3529" x2="32164" y2="3529"/>
                          <a14:foregroundMark x1="66667" y1="6471" x2="66667" y2="6471"/>
                          <a14:foregroundMark x1="30994" y1="40588" x2="68421" y2="24118"/>
                          <a14:foregroundMark x1="68421" y1="24118" x2="82456" y2="51765"/>
                          <a14:foregroundMark x1="94737" y1="32353" x2="94737" y2="32353"/>
                          <a14:foregroundMark x1="7602" y1="32941" x2="7602" y2="32941"/>
                          <a14:foregroundMark x1="2339" y1="32941" x2="2339" y2="32941"/>
                          <a14:foregroundMark x1="95906" y1="67647" x2="95906" y2="67647"/>
                          <a14:foregroundMark x1="35088" y1="97647" x2="35088" y2="97647"/>
                        </a14:backgroundRemoval>
                      </a14:imgEffect>
                      <a14:imgEffect>
                        <a14:artisticCrisscrossEtching/>
                      </a14:imgEffect>
                    </a14:imgLayer>
                  </a14:imgProps>
                </a:ext>
                <a:ext uri="{28A0092B-C50C-407E-A947-70E740481C1C}">
                  <a14:useLocalDpi xmlns:a14="http://schemas.microsoft.com/office/drawing/2010/main" val="0"/>
                </a:ext>
              </a:extLst>
            </a:blip>
            <a:srcRect l="1" r="1852"/>
            <a:stretch/>
          </p:blipFill>
          <p:spPr bwMode="auto">
            <a:xfrm>
              <a:off x="6571169" y="2694483"/>
              <a:ext cx="1327331" cy="1341811"/>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022781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CF1"/>
        </a:solidFill>
        <a:effectLst/>
      </p:bgPr>
    </p:bg>
    <p:spTree>
      <p:nvGrpSpPr>
        <p:cNvPr id="1" name="">
          <a:extLst>
            <a:ext uri="{FF2B5EF4-FFF2-40B4-BE49-F238E27FC236}">
              <a16:creationId xmlns:a16="http://schemas.microsoft.com/office/drawing/2014/main" id="{2F53FEB8-365D-9378-EE73-800A701D5B0B}"/>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F8C58475-D538-E6B6-7A9D-451709A87744}"/>
              </a:ext>
            </a:extLst>
          </p:cNvPr>
          <p:cNvGrpSpPr/>
          <p:nvPr/>
        </p:nvGrpSpPr>
        <p:grpSpPr>
          <a:xfrm>
            <a:off x="203200" y="203199"/>
            <a:ext cx="11785600" cy="6434667"/>
            <a:chOff x="203200" y="203199"/>
            <a:chExt cx="11785600" cy="6434667"/>
          </a:xfrm>
        </p:grpSpPr>
        <p:sp>
          <p:nvSpPr>
            <p:cNvPr id="4" name="Rectangle 3">
              <a:extLst>
                <a:ext uri="{FF2B5EF4-FFF2-40B4-BE49-F238E27FC236}">
                  <a16:creationId xmlns:a16="http://schemas.microsoft.com/office/drawing/2014/main" id="{6E8A1FE7-F860-9C7B-2EBE-9179C706565F}"/>
                </a:ext>
              </a:extLst>
            </p:cNvPr>
            <p:cNvSpPr/>
            <p:nvPr/>
          </p:nvSpPr>
          <p:spPr>
            <a:xfrm>
              <a:off x="203200" y="203199"/>
              <a:ext cx="11785600" cy="6434667"/>
            </a:xfrm>
            <a:prstGeom prst="rect">
              <a:avLst/>
            </a:prstGeom>
            <a:noFill/>
            <a:ln w="2857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80571B0-DB4F-10AF-3F27-4D1A50F1CD5C}"/>
                </a:ext>
              </a:extLst>
            </p:cNvPr>
            <p:cNvSpPr/>
            <p:nvPr/>
          </p:nvSpPr>
          <p:spPr>
            <a:xfrm>
              <a:off x="355600" y="355600"/>
              <a:ext cx="11430000" cy="6112934"/>
            </a:xfrm>
            <a:prstGeom prst="rect">
              <a:avLst/>
            </a:prstGeom>
            <a:noFill/>
            <a:ln w="952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8A2CAA00-86A7-A8EF-3756-BFDD6F0B77F7}"/>
              </a:ext>
            </a:extLst>
          </p:cNvPr>
          <p:cNvSpPr txBox="1">
            <a:spLocks/>
          </p:cNvSpPr>
          <p:nvPr/>
        </p:nvSpPr>
        <p:spPr>
          <a:xfrm>
            <a:off x="963012" y="659713"/>
            <a:ext cx="10265977" cy="641763"/>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tx2">
                    <a:lumMod val="90000"/>
                    <a:lumOff val="10000"/>
                  </a:schemeClr>
                </a:solidFill>
                <a:latin typeface="Sagona Book" panose="02020503050505020204" pitchFamily="18" charset="0"/>
              </a:rPr>
              <a:t>Sons of the American Revolution</a:t>
            </a:r>
          </a:p>
        </p:txBody>
      </p:sp>
      <p:cxnSp>
        <p:nvCxnSpPr>
          <p:cNvPr id="23" name="Straight Connector 22">
            <a:extLst>
              <a:ext uri="{FF2B5EF4-FFF2-40B4-BE49-F238E27FC236}">
                <a16:creationId xmlns:a16="http://schemas.microsoft.com/office/drawing/2014/main" id="{6FE817EB-F134-55A5-D60B-B09CB9FD17EA}"/>
              </a:ext>
            </a:extLst>
          </p:cNvPr>
          <p:cNvCxnSpPr/>
          <p:nvPr/>
        </p:nvCxnSpPr>
        <p:spPr>
          <a:xfrm>
            <a:off x="4949767" y="5773732"/>
            <a:ext cx="2201332" cy="0"/>
          </a:xfrm>
          <a:prstGeom prst="line">
            <a:avLst/>
          </a:prstGeom>
          <a:ln>
            <a:solidFill>
              <a:schemeClr val="tx2">
                <a:lumMod val="75000"/>
                <a:lumOff val="25000"/>
                <a:alpha val="89804"/>
              </a:schemeClr>
            </a:solidFill>
          </a:ln>
        </p:spPr>
        <p:style>
          <a:lnRef idx="2">
            <a:schemeClr val="accent1"/>
          </a:lnRef>
          <a:fillRef idx="0">
            <a:schemeClr val="accent1"/>
          </a:fillRef>
          <a:effectRef idx="1">
            <a:schemeClr val="accent1"/>
          </a:effectRef>
          <a:fontRef idx="minor">
            <a:schemeClr val="tx1"/>
          </a:fontRef>
        </p:style>
      </p:cxnSp>
      <p:sp>
        <p:nvSpPr>
          <p:cNvPr id="2" name="Title 2">
            <a:extLst>
              <a:ext uri="{FF2B5EF4-FFF2-40B4-BE49-F238E27FC236}">
                <a16:creationId xmlns:a16="http://schemas.microsoft.com/office/drawing/2014/main" id="{F805A983-726D-7FF8-BCEA-3804723646D0}"/>
              </a:ext>
            </a:extLst>
          </p:cNvPr>
          <p:cNvSpPr txBox="1">
            <a:spLocks/>
          </p:cNvSpPr>
          <p:nvPr/>
        </p:nvSpPr>
        <p:spPr>
          <a:xfrm>
            <a:off x="5970489" y="1755716"/>
            <a:ext cx="5258499" cy="3927078"/>
          </a:xfrm>
          <a:prstGeom prst="rect">
            <a:avLst/>
          </a:prstGeom>
        </p:spPr>
        <p:txBody>
          <a:bodyPr vert="horz" lIns="91440" tIns="45720" rIns="91440" bIns="45720" rtlCol="0" anchor="t">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2000" dirty="0">
                <a:solidFill>
                  <a:schemeClr val="tx2">
                    <a:lumMod val="75000"/>
                    <a:lumOff val="25000"/>
                  </a:schemeClr>
                </a:solidFill>
                <a:latin typeface="Gill Sans Nova Light" panose="020B0302020104020203" pitchFamily="34" charset="0"/>
              </a:rPr>
              <a:t>The Sons of the American Revolution honors our Revolutionary War patriot ancestors by promoting patriotism, serving our communities and educating and inspiring future generations about the founding principles of our Country.</a:t>
            </a:r>
          </a:p>
          <a:p>
            <a:pPr>
              <a:lnSpc>
                <a:spcPct val="150000"/>
              </a:lnSpc>
            </a:pPr>
            <a:endParaRPr lang="en-US" sz="2000" dirty="0">
              <a:solidFill>
                <a:schemeClr val="tx2">
                  <a:lumMod val="75000"/>
                  <a:lumOff val="25000"/>
                </a:schemeClr>
              </a:solidFill>
              <a:latin typeface="Gill Sans Nova Light" panose="020B0302020104020203" pitchFamily="34" charset="0"/>
            </a:endParaRPr>
          </a:p>
          <a:p>
            <a:pPr>
              <a:lnSpc>
                <a:spcPct val="150000"/>
              </a:lnSpc>
            </a:pPr>
            <a:r>
              <a:rPr lang="en-US" sz="2000" dirty="0">
                <a:solidFill>
                  <a:schemeClr val="tx2">
                    <a:lumMod val="75000"/>
                    <a:lumOff val="25000"/>
                  </a:schemeClr>
                </a:solidFill>
                <a:latin typeface="Gill Sans Nova Light" panose="020B0302020104020203" pitchFamily="34" charset="0"/>
              </a:rPr>
              <a:t>If you have a patriot ancestor and would like to learn about joining, please ask any one of the SAR Compatriots that are here today.</a:t>
            </a:r>
          </a:p>
        </p:txBody>
      </p:sp>
      <p:sp>
        <p:nvSpPr>
          <p:cNvPr id="7" name="Title 2">
            <a:extLst>
              <a:ext uri="{FF2B5EF4-FFF2-40B4-BE49-F238E27FC236}">
                <a16:creationId xmlns:a16="http://schemas.microsoft.com/office/drawing/2014/main" id="{B3556438-D78A-8941-20E8-44322C37C5DA}"/>
              </a:ext>
            </a:extLst>
          </p:cNvPr>
          <p:cNvSpPr txBox="1">
            <a:spLocks/>
          </p:cNvSpPr>
          <p:nvPr/>
        </p:nvSpPr>
        <p:spPr>
          <a:xfrm>
            <a:off x="2930990" y="5828499"/>
            <a:ext cx="6279219" cy="6417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solidFill>
                  <a:schemeClr val="tx2">
                    <a:lumMod val="90000"/>
                    <a:lumOff val="10000"/>
                  </a:schemeClr>
                </a:solidFill>
                <a:latin typeface="Sagona Book" panose="02020503050505020204" pitchFamily="18" charset="0"/>
              </a:rPr>
              <a:t>Grave  Marking Ceremony – Patriot Johannes Bock</a:t>
            </a:r>
          </a:p>
        </p:txBody>
      </p:sp>
      <p:pic>
        <p:nvPicPr>
          <p:cNvPr id="33" name="Picture 32">
            <a:extLst>
              <a:ext uri="{FF2B5EF4-FFF2-40B4-BE49-F238E27FC236}">
                <a16:creationId xmlns:a16="http://schemas.microsoft.com/office/drawing/2014/main" id="{3242B06D-BD02-C990-76EF-E3A73255065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4313" b="92728" l="226" r="94447">
                        <a14:foregroundMark x1="18781" y1="13089" x2="18781" y2="13089"/>
                        <a14:foregroundMark x1="20948" y1="11735" x2="20948" y2="11735"/>
                        <a14:foregroundMark x1="20948" y1="11735" x2="20948" y2="11735"/>
                        <a14:foregroundMark x1="34131" y1="4413" x2="66321" y2="25827"/>
                        <a14:foregroundMark x1="78736" y1="26630" x2="77743" y2="4714"/>
                        <a14:foregroundMark x1="71422" y1="7422" x2="66772" y2="10632"/>
                        <a14:foregroundMark x1="88984" y1="13340" x2="94447" y2="26179"/>
                        <a14:foregroundMark x1="94447" y1="26179" x2="93860" y2="33400"/>
                        <a14:foregroundMark x1="31693" y1="22568" x2="41670" y2="18756"/>
                        <a14:foregroundMark x1="41670" y1="18756" x2="41941" y2="18255"/>
                        <a14:foregroundMark x1="6095" y1="26630" x2="6095" y2="26630"/>
                        <a14:foregroundMark x1="226" y1="24473" x2="226" y2="24473"/>
                        <a14:foregroundMark x1="8533" y1="72668" x2="32506" y2="71916"/>
                        <a14:foregroundMark x1="32506" y1="71916" x2="59910" y2="74724"/>
                        <a14:foregroundMark x1="59910" y1="74724" x2="79323" y2="72568"/>
                        <a14:foregroundMark x1="79323" y1="72568" x2="89300" y2="78185"/>
                        <a14:foregroundMark x1="89300" y1="78185" x2="90700" y2="74273"/>
                        <a14:foregroundMark x1="90203" y1="64293" x2="94357" y2="62939"/>
                        <a14:foregroundMark x1="17562" y1="82698" x2="47269" y2="81244"/>
                        <a14:foregroundMark x1="47269" y1="81244" x2="72596" y2="82197"/>
                        <a14:foregroundMark x1="72596" y1="82197" x2="83386" y2="79990"/>
                        <a14:foregroundMark x1="31693" y1="92728" x2="31693" y2="92728"/>
                        <a14:foregroundMark x1="29977" y1="90822" x2="68352" y2="88365"/>
                        <a14:foregroundMark x1="68352" y1="88365" x2="68488" y2="88365"/>
                        <a14:foregroundMark x1="9481" y1="78084" x2="53183" y2="75226"/>
                        <a14:foregroundMark x1="53183" y1="75226" x2="83115" y2="75978"/>
                        <a14:foregroundMark x1="83115" y1="75978" x2="86050" y2="73470"/>
                        <a14:foregroundMark x1="34853" y1="80241" x2="78149" y2="84704"/>
                        <a14:foregroundMark x1="78149" y1="84704" x2="84334" y2="84052"/>
                        <a14:foregroundMark x1="36795" y1="88666" x2="63747" y2="92728"/>
                        <a14:foregroundMark x1="63747" y1="92728" x2="71648" y2="91876"/>
                        <a14:foregroundMark x1="10023" y1="75125" x2="9526" y2="76028"/>
                        <a14:foregroundMark x1="92415" y1="71866" x2="43567" y2="73170"/>
                        <a14:foregroundMark x1="40632" y1="82949" x2="53409" y2="82999"/>
                        <a14:foregroundMark x1="53409" y1="82999" x2="87991" y2="81244"/>
                        <a14:foregroundMark x1="48352" y1="88014" x2="68939" y2="88114"/>
                        <a14:foregroundMark x1="18871" y1="85155" x2="18871" y2="85155"/>
                        <a14:foregroundMark x1="17381" y1="84855" x2="56117" y2="81745"/>
                        <a14:foregroundMark x1="56117" y1="81745" x2="56433" y2="82648"/>
                        <a14:foregroundMark x1="40271" y1="84203" x2="56072" y2="83701"/>
                        <a14:foregroundMark x1="56072" y1="83701" x2="76163" y2="85507"/>
                        <a14:foregroundMark x1="45418" y1="87613" x2="46817" y2="90822"/>
                      </a14:backgroundRemoval>
                    </a14:imgEffect>
                  </a14:imgLayer>
                </a14:imgProps>
              </a:ext>
              <a:ext uri="{28A0092B-C50C-407E-A947-70E740481C1C}">
                <a14:useLocalDpi xmlns:a14="http://schemas.microsoft.com/office/drawing/2010/main" val="0"/>
              </a:ext>
            </a:extLst>
          </a:blip>
          <a:stretch>
            <a:fillRect/>
          </a:stretch>
        </p:blipFill>
        <p:spPr>
          <a:xfrm>
            <a:off x="1093109" y="1579562"/>
            <a:ext cx="4574375" cy="4117970"/>
          </a:xfrm>
          <a:prstGeom prst="rect">
            <a:avLst/>
          </a:prstGeom>
        </p:spPr>
      </p:pic>
    </p:spTree>
    <p:extLst>
      <p:ext uri="{BB962C8B-B14F-4D97-AF65-F5344CB8AC3E}">
        <p14:creationId xmlns:p14="http://schemas.microsoft.com/office/powerpoint/2010/main" val="218925064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FCF1"/>
        </a:solidFill>
        <a:effectLst/>
      </p:bgPr>
    </p:bg>
    <p:spTree>
      <p:nvGrpSpPr>
        <p:cNvPr id="1" name="">
          <a:extLst>
            <a:ext uri="{FF2B5EF4-FFF2-40B4-BE49-F238E27FC236}">
              <a16:creationId xmlns:a16="http://schemas.microsoft.com/office/drawing/2014/main" id="{B0F3E679-BBDF-AC6F-2E15-4734693E4202}"/>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AF1B985C-4C8F-BD45-9857-C8CCCDA019D9}"/>
              </a:ext>
            </a:extLst>
          </p:cNvPr>
          <p:cNvGrpSpPr/>
          <p:nvPr/>
        </p:nvGrpSpPr>
        <p:grpSpPr>
          <a:xfrm>
            <a:off x="203200" y="203199"/>
            <a:ext cx="11785600" cy="6434667"/>
            <a:chOff x="203200" y="203199"/>
            <a:chExt cx="11785600" cy="6434667"/>
          </a:xfrm>
        </p:grpSpPr>
        <p:sp>
          <p:nvSpPr>
            <p:cNvPr id="4" name="Rectangle 3">
              <a:extLst>
                <a:ext uri="{FF2B5EF4-FFF2-40B4-BE49-F238E27FC236}">
                  <a16:creationId xmlns:a16="http://schemas.microsoft.com/office/drawing/2014/main" id="{14790176-4A27-C852-CCB2-EFE3BC960FAF}"/>
                </a:ext>
              </a:extLst>
            </p:cNvPr>
            <p:cNvSpPr/>
            <p:nvPr/>
          </p:nvSpPr>
          <p:spPr>
            <a:xfrm>
              <a:off x="203200" y="203199"/>
              <a:ext cx="11785600" cy="6434667"/>
            </a:xfrm>
            <a:prstGeom prst="rect">
              <a:avLst/>
            </a:prstGeom>
            <a:noFill/>
            <a:ln w="2857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54763B1-B53A-70C8-2A8B-D001B6974F3C}"/>
                </a:ext>
              </a:extLst>
            </p:cNvPr>
            <p:cNvSpPr/>
            <p:nvPr/>
          </p:nvSpPr>
          <p:spPr>
            <a:xfrm>
              <a:off x="355600" y="355600"/>
              <a:ext cx="11430000" cy="6112934"/>
            </a:xfrm>
            <a:prstGeom prst="rect">
              <a:avLst/>
            </a:prstGeom>
            <a:noFill/>
            <a:ln w="952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65BD70A8-90EF-2C34-6804-540951D801FB}"/>
              </a:ext>
            </a:extLst>
          </p:cNvPr>
          <p:cNvSpPr txBox="1">
            <a:spLocks/>
          </p:cNvSpPr>
          <p:nvPr/>
        </p:nvSpPr>
        <p:spPr>
          <a:xfrm>
            <a:off x="963012" y="659713"/>
            <a:ext cx="10265977" cy="641763"/>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tx2">
                    <a:lumMod val="90000"/>
                    <a:lumOff val="10000"/>
                  </a:schemeClr>
                </a:solidFill>
                <a:latin typeface="Sagona Book" panose="02020503050505020204" pitchFamily="18" charset="0"/>
              </a:rPr>
              <a:t>Daughters of the American Revolution</a:t>
            </a:r>
          </a:p>
        </p:txBody>
      </p:sp>
      <p:cxnSp>
        <p:nvCxnSpPr>
          <p:cNvPr id="23" name="Straight Connector 22">
            <a:extLst>
              <a:ext uri="{FF2B5EF4-FFF2-40B4-BE49-F238E27FC236}">
                <a16:creationId xmlns:a16="http://schemas.microsoft.com/office/drawing/2014/main" id="{C1202135-5BF8-A597-DBF8-CE8D0DD2E306}"/>
              </a:ext>
            </a:extLst>
          </p:cNvPr>
          <p:cNvCxnSpPr/>
          <p:nvPr/>
        </p:nvCxnSpPr>
        <p:spPr>
          <a:xfrm>
            <a:off x="4949767" y="5773732"/>
            <a:ext cx="2201332" cy="0"/>
          </a:xfrm>
          <a:prstGeom prst="line">
            <a:avLst/>
          </a:prstGeom>
          <a:ln>
            <a:solidFill>
              <a:schemeClr val="tx2">
                <a:lumMod val="75000"/>
                <a:lumOff val="25000"/>
                <a:alpha val="89804"/>
              </a:schemeClr>
            </a:solidFill>
          </a:ln>
        </p:spPr>
        <p:style>
          <a:lnRef idx="2">
            <a:schemeClr val="accent1"/>
          </a:lnRef>
          <a:fillRef idx="0">
            <a:schemeClr val="accent1"/>
          </a:fillRef>
          <a:effectRef idx="1">
            <a:schemeClr val="accent1"/>
          </a:effectRef>
          <a:fontRef idx="minor">
            <a:schemeClr val="tx1"/>
          </a:fontRef>
        </p:style>
      </p:cxnSp>
      <p:sp>
        <p:nvSpPr>
          <p:cNvPr id="2" name="Title 2">
            <a:extLst>
              <a:ext uri="{FF2B5EF4-FFF2-40B4-BE49-F238E27FC236}">
                <a16:creationId xmlns:a16="http://schemas.microsoft.com/office/drawing/2014/main" id="{92D66819-2485-9E58-5793-567678B01C26}"/>
              </a:ext>
            </a:extLst>
          </p:cNvPr>
          <p:cNvSpPr txBox="1">
            <a:spLocks/>
          </p:cNvSpPr>
          <p:nvPr/>
        </p:nvSpPr>
        <p:spPr>
          <a:xfrm>
            <a:off x="5970489" y="1833773"/>
            <a:ext cx="5258499" cy="297239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2000" dirty="0">
                <a:solidFill>
                  <a:schemeClr val="tx2">
                    <a:lumMod val="75000"/>
                    <a:lumOff val="25000"/>
                  </a:schemeClr>
                </a:solidFill>
                <a:latin typeface="Gill Sans Nova Light" panose="020B0302020104020203" pitchFamily="34" charset="0"/>
              </a:rPr>
              <a:t>The National Society Daughters of the American Revolution was founded in 1890 to promote Historic Preservation, Education, and Patriotism across the United States. Since the Society's founding, more than one million women have found purpose and passion in DAR membership. </a:t>
            </a:r>
          </a:p>
        </p:txBody>
      </p:sp>
      <p:sp>
        <p:nvSpPr>
          <p:cNvPr id="7" name="Title 2">
            <a:extLst>
              <a:ext uri="{FF2B5EF4-FFF2-40B4-BE49-F238E27FC236}">
                <a16:creationId xmlns:a16="http://schemas.microsoft.com/office/drawing/2014/main" id="{C66BECE8-0FAA-F42B-EECD-47DA9EB2AF98}"/>
              </a:ext>
            </a:extLst>
          </p:cNvPr>
          <p:cNvSpPr txBox="1">
            <a:spLocks/>
          </p:cNvSpPr>
          <p:nvPr/>
        </p:nvSpPr>
        <p:spPr>
          <a:xfrm>
            <a:off x="2930990" y="5828499"/>
            <a:ext cx="6279219" cy="6417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solidFill>
                  <a:schemeClr val="tx2">
                    <a:lumMod val="90000"/>
                    <a:lumOff val="10000"/>
                  </a:schemeClr>
                </a:solidFill>
                <a:latin typeface="Sagona Book" panose="02020503050505020204" pitchFamily="18" charset="0"/>
              </a:rPr>
              <a:t>Grave  Marking Ceremony – Patriot Johannes Bock</a:t>
            </a:r>
          </a:p>
        </p:txBody>
      </p:sp>
      <p:pic>
        <p:nvPicPr>
          <p:cNvPr id="1026" name="Picture 2" descr="Home - Daughters Of The American Revolution Harrisburg">
            <a:extLst>
              <a:ext uri="{FF2B5EF4-FFF2-40B4-BE49-F238E27FC236}">
                <a16:creationId xmlns:a16="http://schemas.microsoft.com/office/drawing/2014/main" id="{3D2DBA5D-D357-C52B-E217-226D33EC8AB6}"/>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7212" b="96635" l="5949" r="94051">
                        <a14:foregroundMark x1="30386" y1="7212" x2="30386" y2="7212"/>
                        <a14:foregroundMark x1="9164" y1="48077" x2="9164" y2="48077"/>
                        <a14:foregroundMark x1="9164" y1="48077" x2="9164" y2="48077"/>
                        <a14:foregroundMark x1="9164" y1="48077" x2="11897" y2="50962"/>
                        <a14:foregroundMark x1="11897" y1="50962" x2="11897" y2="52885"/>
                        <a14:foregroundMark x1="10450" y1="30288" x2="9646" y2="62981"/>
                        <a14:foregroundMark x1="5949" y1="43269" x2="5949" y2="43269"/>
                        <a14:foregroundMark x1="20740" y1="12019" x2="28939" y2="14423"/>
                        <a14:foregroundMark x1="12058" y1="22115" x2="14952" y2="23558"/>
                        <a14:foregroundMark x1="24437" y1="44231" x2="26367" y2="33173"/>
                        <a14:foregroundMark x1="19293" y1="45192" x2="17685" y2="31731"/>
                        <a14:foregroundMark x1="18006" y1="69231" x2="33441" y2="48558"/>
                        <a14:foregroundMark x1="33441" y1="48558" x2="31833" y2="55288"/>
                        <a14:foregroundMark x1="64469" y1="23077" x2="64469" y2="23077"/>
                        <a14:foregroundMark x1="79743" y1="24519" x2="79743" y2="24519"/>
                        <a14:foregroundMark x1="9807" y1="87981" x2="25563" y2="84135"/>
                        <a14:foregroundMark x1="25563" y1="84135" x2="61254" y2="96635"/>
                        <a14:foregroundMark x1="61254" y1="96635" x2="90514" y2="87500"/>
                        <a14:foregroundMark x1="93730" y1="75481" x2="94051" y2="59135"/>
                        <a14:foregroundMark x1="39068" y1="14423" x2="39068" y2="14423"/>
                      </a14:backgroundRemoval>
                    </a14:imgEffect>
                  </a14:imgLayer>
                </a14:imgProps>
              </a:ext>
              <a:ext uri="{28A0092B-C50C-407E-A947-70E740481C1C}">
                <a14:useLocalDpi xmlns:a14="http://schemas.microsoft.com/office/drawing/2010/main" val="0"/>
              </a:ext>
            </a:extLst>
          </a:blip>
          <a:srcRect/>
          <a:stretch>
            <a:fillRect/>
          </a:stretch>
        </p:blipFill>
        <p:spPr bwMode="auto">
          <a:xfrm>
            <a:off x="711990" y="2308065"/>
            <a:ext cx="5258499" cy="1758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035613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FCF1"/>
        </a:solidFill>
        <a:effectLst/>
      </p:bgPr>
    </p:bg>
    <p:spTree>
      <p:nvGrpSpPr>
        <p:cNvPr id="1" name="">
          <a:extLst>
            <a:ext uri="{FF2B5EF4-FFF2-40B4-BE49-F238E27FC236}">
              <a16:creationId xmlns:a16="http://schemas.microsoft.com/office/drawing/2014/main" id="{5D8B236E-59E7-6E6F-058D-B005D98D4B62}"/>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F27B7174-232E-1578-2357-8013CF1A8E5C}"/>
              </a:ext>
            </a:extLst>
          </p:cNvPr>
          <p:cNvGrpSpPr/>
          <p:nvPr/>
        </p:nvGrpSpPr>
        <p:grpSpPr>
          <a:xfrm>
            <a:off x="203200" y="203199"/>
            <a:ext cx="11785600" cy="6434667"/>
            <a:chOff x="203200" y="203199"/>
            <a:chExt cx="11785600" cy="6434667"/>
          </a:xfrm>
        </p:grpSpPr>
        <p:sp>
          <p:nvSpPr>
            <p:cNvPr id="4" name="Rectangle 3">
              <a:extLst>
                <a:ext uri="{FF2B5EF4-FFF2-40B4-BE49-F238E27FC236}">
                  <a16:creationId xmlns:a16="http://schemas.microsoft.com/office/drawing/2014/main" id="{6E2BB6F1-43F6-2603-30F2-3B2DD6F12C3A}"/>
                </a:ext>
              </a:extLst>
            </p:cNvPr>
            <p:cNvSpPr/>
            <p:nvPr/>
          </p:nvSpPr>
          <p:spPr>
            <a:xfrm>
              <a:off x="203200" y="203199"/>
              <a:ext cx="11785600" cy="6434667"/>
            </a:xfrm>
            <a:prstGeom prst="rect">
              <a:avLst/>
            </a:prstGeom>
            <a:noFill/>
            <a:ln w="2857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929E6FB-027A-24F3-896E-BE61FC9B0FE8}"/>
                </a:ext>
              </a:extLst>
            </p:cNvPr>
            <p:cNvSpPr/>
            <p:nvPr/>
          </p:nvSpPr>
          <p:spPr>
            <a:xfrm>
              <a:off x="355600" y="355600"/>
              <a:ext cx="11430000" cy="6112934"/>
            </a:xfrm>
            <a:prstGeom prst="rect">
              <a:avLst/>
            </a:prstGeom>
            <a:noFill/>
            <a:ln w="952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226A91FF-D34E-B873-603F-5D6B8A3F9FAF}"/>
              </a:ext>
            </a:extLst>
          </p:cNvPr>
          <p:cNvSpPr txBox="1">
            <a:spLocks/>
          </p:cNvSpPr>
          <p:nvPr/>
        </p:nvSpPr>
        <p:spPr>
          <a:xfrm>
            <a:off x="963012" y="659713"/>
            <a:ext cx="10265977" cy="64176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tx2">
                    <a:lumMod val="90000"/>
                    <a:lumOff val="10000"/>
                  </a:schemeClr>
                </a:solidFill>
                <a:latin typeface="Sagona Book" panose="02020503050505020204" pitchFamily="18" charset="0"/>
              </a:rPr>
              <a:t>Harrisburg Hunters’ &amp; Anglers’ Association</a:t>
            </a:r>
          </a:p>
        </p:txBody>
      </p:sp>
      <p:cxnSp>
        <p:nvCxnSpPr>
          <p:cNvPr id="23" name="Straight Connector 22">
            <a:extLst>
              <a:ext uri="{FF2B5EF4-FFF2-40B4-BE49-F238E27FC236}">
                <a16:creationId xmlns:a16="http://schemas.microsoft.com/office/drawing/2014/main" id="{E54A6216-737C-FCC1-9F22-B0D2FD18AC6D}"/>
              </a:ext>
            </a:extLst>
          </p:cNvPr>
          <p:cNvCxnSpPr/>
          <p:nvPr/>
        </p:nvCxnSpPr>
        <p:spPr>
          <a:xfrm>
            <a:off x="4949767" y="5773732"/>
            <a:ext cx="2201332" cy="0"/>
          </a:xfrm>
          <a:prstGeom prst="line">
            <a:avLst/>
          </a:prstGeom>
          <a:ln>
            <a:solidFill>
              <a:schemeClr val="tx2">
                <a:lumMod val="75000"/>
                <a:lumOff val="25000"/>
                <a:alpha val="89804"/>
              </a:schemeClr>
            </a:solidFill>
          </a:ln>
        </p:spPr>
        <p:style>
          <a:lnRef idx="2">
            <a:schemeClr val="accent1"/>
          </a:lnRef>
          <a:fillRef idx="0">
            <a:schemeClr val="accent1"/>
          </a:fillRef>
          <a:effectRef idx="1">
            <a:schemeClr val="accent1"/>
          </a:effectRef>
          <a:fontRef idx="minor">
            <a:schemeClr val="tx1"/>
          </a:fontRef>
        </p:style>
      </p:cxnSp>
      <p:sp>
        <p:nvSpPr>
          <p:cNvPr id="2" name="Title 2">
            <a:extLst>
              <a:ext uri="{FF2B5EF4-FFF2-40B4-BE49-F238E27FC236}">
                <a16:creationId xmlns:a16="http://schemas.microsoft.com/office/drawing/2014/main" id="{7FD7A78D-9E4F-3AD9-FD9C-86909C852DCF}"/>
              </a:ext>
            </a:extLst>
          </p:cNvPr>
          <p:cNvSpPr txBox="1">
            <a:spLocks/>
          </p:cNvSpPr>
          <p:nvPr/>
        </p:nvSpPr>
        <p:spPr>
          <a:xfrm>
            <a:off x="5988777" y="2296545"/>
            <a:ext cx="5258499" cy="2527913"/>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2000" dirty="0">
                <a:solidFill>
                  <a:schemeClr val="tx2">
                    <a:lumMod val="75000"/>
                    <a:lumOff val="25000"/>
                  </a:schemeClr>
                </a:solidFill>
                <a:latin typeface="Gill Sans Nova Light" panose="020B0302020104020203" pitchFamily="34" charset="0"/>
              </a:rPr>
              <a:t>One of the most complete sporting facilities in the East since 1945, the Harrisburg Hunters’ &amp; Anglers’ Association offering a variety of programs and facilities for outdoor enthusiasts.</a:t>
            </a:r>
          </a:p>
        </p:txBody>
      </p:sp>
      <p:sp>
        <p:nvSpPr>
          <p:cNvPr id="7" name="Title 2">
            <a:extLst>
              <a:ext uri="{FF2B5EF4-FFF2-40B4-BE49-F238E27FC236}">
                <a16:creationId xmlns:a16="http://schemas.microsoft.com/office/drawing/2014/main" id="{2BA7F1A9-E217-5608-72B2-F7D482354126}"/>
              </a:ext>
            </a:extLst>
          </p:cNvPr>
          <p:cNvSpPr txBox="1">
            <a:spLocks/>
          </p:cNvSpPr>
          <p:nvPr/>
        </p:nvSpPr>
        <p:spPr>
          <a:xfrm>
            <a:off x="2930990" y="5828499"/>
            <a:ext cx="6279219" cy="6417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solidFill>
                  <a:schemeClr val="tx2">
                    <a:lumMod val="90000"/>
                    <a:lumOff val="10000"/>
                  </a:schemeClr>
                </a:solidFill>
                <a:latin typeface="Sagona Book" panose="02020503050505020204" pitchFamily="18" charset="0"/>
              </a:rPr>
              <a:t>Grave  Marking Ceremony – Patriot Johannes Bock</a:t>
            </a:r>
          </a:p>
        </p:txBody>
      </p:sp>
      <p:pic>
        <p:nvPicPr>
          <p:cNvPr id="2050" name="Picture 2" descr="Harrisburg Hunters and Anglers Association | Home">
            <a:extLst>
              <a:ext uri="{FF2B5EF4-FFF2-40B4-BE49-F238E27FC236}">
                <a16:creationId xmlns:a16="http://schemas.microsoft.com/office/drawing/2014/main" id="{7541A72A-1687-60B9-82A7-7B68151612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859" y="1874724"/>
            <a:ext cx="4995672" cy="3050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47987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CF1"/>
        </a:solidFill>
        <a:effectLst/>
      </p:bgPr>
    </p:bg>
    <p:spTree>
      <p:nvGrpSpPr>
        <p:cNvPr id="1" name="">
          <a:extLst>
            <a:ext uri="{FF2B5EF4-FFF2-40B4-BE49-F238E27FC236}">
              <a16:creationId xmlns:a16="http://schemas.microsoft.com/office/drawing/2014/main" id="{3EC79A93-A739-4E17-1DF0-01D025D2FCFB}"/>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05906302-0A2A-5D13-24DA-50F0851EA3A8}"/>
              </a:ext>
            </a:extLst>
          </p:cNvPr>
          <p:cNvGrpSpPr/>
          <p:nvPr/>
        </p:nvGrpSpPr>
        <p:grpSpPr>
          <a:xfrm>
            <a:off x="203200" y="203199"/>
            <a:ext cx="11785600" cy="6434667"/>
            <a:chOff x="203200" y="203199"/>
            <a:chExt cx="11785600" cy="6434667"/>
          </a:xfrm>
        </p:grpSpPr>
        <p:sp>
          <p:nvSpPr>
            <p:cNvPr id="4" name="Rectangle 3">
              <a:extLst>
                <a:ext uri="{FF2B5EF4-FFF2-40B4-BE49-F238E27FC236}">
                  <a16:creationId xmlns:a16="http://schemas.microsoft.com/office/drawing/2014/main" id="{3A7448B1-0261-DB29-B377-3A256FF34E5E}"/>
                </a:ext>
              </a:extLst>
            </p:cNvPr>
            <p:cNvSpPr/>
            <p:nvPr/>
          </p:nvSpPr>
          <p:spPr>
            <a:xfrm>
              <a:off x="203200" y="203199"/>
              <a:ext cx="11785600" cy="6434667"/>
            </a:xfrm>
            <a:prstGeom prst="rect">
              <a:avLst/>
            </a:prstGeom>
            <a:noFill/>
            <a:ln w="2857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29AA617-FC40-3CA4-8026-34851A8B3722}"/>
                </a:ext>
              </a:extLst>
            </p:cNvPr>
            <p:cNvSpPr/>
            <p:nvPr/>
          </p:nvSpPr>
          <p:spPr>
            <a:xfrm>
              <a:off x="355600" y="355600"/>
              <a:ext cx="11430000" cy="6112934"/>
            </a:xfrm>
            <a:prstGeom prst="rect">
              <a:avLst/>
            </a:prstGeom>
            <a:noFill/>
            <a:ln w="952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ED24D74B-93F1-7CEC-EF07-9C4C9DD13345}"/>
              </a:ext>
            </a:extLst>
          </p:cNvPr>
          <p:cNvSpPr txBox="1">
            <a:spLocks/>
          </p:cNvSpPr>
          <p:nvPr/>
        </p:nvSpPr>
        <p:spPr>
          <a:xfrm>
            <a:off x="963012" y="659713"/>
            <a:ext cx="10265977" cy="641763"/>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tx2">
                    <a:lumMod val="90000"/>
                    <a:lumOff val="10000"/>
                  </a:schemeClr>
                </a:solidFill>
                <a:latin typeface="Sagona Book" panose="02020503050505020204" pitchFamily="18" charset="0"/>
              </a:rPr>
              <a:t>Buck Cemetery – History</a:t>
            </a:r>
          </a:p>
        </p:txBody>
      </p:sp>
      <p:cxnSp>
        <p:nvCxnSpPr>
          <p:cNvPr id="23" name="Straight Connector 22">
            <a:extLst>
              <a:ext uri="{FF2B5EF4-FFF2-40B4-BE49-F238E27FC236}">
                <a16:creationId xmlns:a16="http://schemas.microsoft.com/office/drawing/2014/main" id="{58CA6C67-B3CF-E5A2-F6B0-9D7C6F32405B}"/>
              </a:ext>
            </a:extLst>
          </p:cNvPr>
          <p:cNvCxnSpPr/>
          <p:nvPr/>
        </p:nvCxnSpPr>
        <p:spPr>
          <a:xfrm>
            <a:off x="4949767" y="5773732"/>
            <a:ext cx="2201332" cy="0"/>
          </a:xfrm>
          <a:prstGeom prst="line">
            <a:avLst/>
          </a:prstGeom>
          <a:ln>
            <a:solidFill>
              <a:schemeClr val="tx2">
                <a:lumMod val="75000"/>
                <a:lumOff val="25000"/>
                <a:alpha val="89804"/>
              </a:schemeClr>
            </a:solidFill>
          </a:ln>
        </p:spPr>
        <p:style>
          <a:lnRef idx="2">
            <a:schemeClr val="accent1"/>
          </a:lnRef>
          <a:fillRef idx="0">
            <a:schemeClr val="accent1"/>
          </a:fillRef>
          <a:effectRef idx="1">
            <a:schemeClr val="accent1"/>
          </a:effectRef>
          <a:fontRef idx="minor">
            <a:schemeClr val="tx1"/>
          </a:fontRef>
        </p:style>
      </p:cxnSp>
      <p:sp>
        <p:nvSpPr>
          <p:cNvPr id="2" name="Title 2">
            <a:extLst>
              <a:ext uri="{FF2B5EF4-FFF2-40B4-BE49-F238E27FC236}">
                <a16:creationId xmlns:a16="http://schemas.microsoft.com/office/drawing/2014/main" id="{2A6E3BC2-FF51-D972-173E-283B8F366948}"/>
              </a:ext>
            </a:extLst>
          </p:cNvPr>
          <p:cNvSpPr txBox="1">
            <a:spLocks/>
          </p:cNvSpPr>
          <p:nvPr/>
        </p:nvSpPr>
        <p:spPr>
          <a:xfrm>
            <a:off x="1504788" y="1516881"/>
            <a:ext cx="5438500" cy="3952173"/>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2000" dirty="0">
                <a:solidFill>
                  <a:schemeClr val="tx2">
                    <a:lumMod val="75000"/>
                    <a:lumOff val="25000"/>
                  </a:schemeClr>
                </a:solidFill>
                <a:latin typeface="Gill Sans Nova Light" panose="020B0302020104020203" pitchFamily="34" charset="0"/>
              </a:rPr>
              <a:t>Rediscovered in 1963 by a group of playing children.</a:t>
            </a:r>
          </a:p>
          <a:p>
            <a:pPr>
              <a:lnSpc>
                <a:spcPct val="150000"/>
              </a:lnSpc>
            </a:pPr>
            <a:r>
              <a:rPr lang="en-US" sz="2000" dirty="0">
                <a:solidFill>
                  <a:schemeClr val="tx2">
                    <a:lumMod val="75000"/>
                    <a:lumOff val="25000"/>
                  </a:schemeClr>
                </a:solidFill>
                <a:latin typeface="Gill Sans Nova Light" panose="020B0302020104020203" pitchFamily="34" charset="0"/>
              </a:rPr>
              <a:t>HHAA President Hoffer requested HFSAR to dedicate the cemetery, which President Savage helped conduct alongside Rev. James Smith and descendant Luther Buck.</a:t>
            </a:r>
          </a:p>
          <a:p>
            <a:pPr>
              <a:lnSpc>
                <a:spcPct val="150000"/>
              </a:lnSpc>
            </a:pPr>
            <a:endParaRPr lang="en-US" sz="2000" dirty="0">
              <a:solidFill>
                <a:schemeClr val="tx2">
                  <a:lumMod val="75000"/>
                  <a:lumOff val="25000"/>
                </a:schemeClr>
              </a:solidFill>
              <a:latin typeface="Gill Sans Nova Light" panose="020B0302020104020203" pitchFamily="34" charset="0"/>
            </a:endParaRPr>
          </a:p>
          <a:p>
            <a:pPr>
              <a:lnSpc>
                <a:spcPct val="150000"/>
              </a:lnSpc>
            </a:pPr>
            <a:r>
              <a:rPr lang="en-US" sz="2000" dirty="0">
                <a:solidFill>
                  <a:schemeClr val="tx2">
                    <a:lumMod val="75000"/>
                    <a:lumOff val="25000"/>
                  </a:schemeClr>
                </a:solidFill>
                <a:latin typeface="Gill Sans Nova Light" panose="020B0302020104020203" pitchFamily="34" charset="0"/>
              </a:rPr>
              <a:t>Since then, Buck Cemetery has been under the careful and respectful maintenance of HHAA.</a:t>
            </a:r>
          </a:p>
        </p:txBody>
      </p:sp>
      <p:sp>
        <p:nvSpPr>
          <p:cNvPr id="7" name="Title 2">
            <a:extLst>
              <a:ext uri="{FF2B5EF4-FFF2-40B4-BE49-F238E27FC236}">
                <a16:creationId xmlns:a16="http://schemas.microsoft.com/office/drawing/2014/main" id="{72FDE278-3D78-4EAC-46F9-DA0C2A43C839}"/>
              </a:ext>
            </a:extLst>
          </p:cNvPr>
          <p:cNvSpPr txBox="1">
            <a:spLocks/>
          </p:cNvSpPr>
          <p:nvPr/>
        </p:nvSpPr>
        <p:spPr>
          <a:xfrm>
            <a:off x="2930990" y="5828499"/>
            <a:ext cx="6279219" cy="6417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solidFill>
                  <a:schemeClr val="tx2">
                    <a:lumMod val="90000"/>
                    <a:lumOff val="10000"/>
                  </a:schemeClr>
                </a:solidFill>
                <a:latin typeface="Sagona Book" panose="02020503050505020204" pitchFamily="18" charset="0"/>
              </a:rPr>
              <a:t>Grave  Marking Ceremony – Patriot Johannes Bock</a:t>
            </a:r>
          </a:p>
        </p:txBody>
      </p:sp>
      <p:pic>
        <p:nvPicPr>
          <p:cNvPr id="8" name="Picture 7" descr="A group of men standing in front of a grave&#10;&#10;AI-generated content may be incorrect.">
            <a:extLst>
              <a:ext uri="{FF2B5EF4-FFF2-40B4-BE49-F238E27FC236}">
                <a16:creationId xmlns:a16="http://schemas.microsoft.com/office/drawing/2014/main" id="{11C2AAD6-8EF0-6DA2-7C82-7A24462933F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33" t="1200" r="3288" b="19665"/>
          <a:stretch/>
        </p:blipFill>
        <p:spPr bwMode="auto">
          <a:xfrm>
            <a:off x="7692795" y="1441958"/>
            <a:ext cx="2444340" cy="4102021"/>
          </a:xfrm>
          <a:prstGeom prst="rect">
            <a:avLst/>
          </a:prstGeom>
          <a:noFill/>
          <a:ln w="28575" cap="flat" cmpd="sng" algn="ctr">
            <a:solidFill>
              <a:schemeClr val="tx2">
                <a:lumMod val="90000"/>
                <a:lumOff val="10000"/>
              </a:scheme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292255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CF1"/>
        </a:solidFill>
        <a:effectLst/>
      </p:bgPr>
    </p:bg>
    <p:spTree>
      <p:nvGrpSpPr>
        <p:cNvPr id="1" name="">
          <a:extLst>
            <a:ext uri="{FF2B5EF4-FFF2-40B4-BE49-F238E27FC236}">
              <a16:creationId xmlns:a16="http://schemas.microsoft.com/office/drawing/2014/main" id="{2C5CB742-0522-10B1-29D7-E9F0397C16D2}"/>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911A53F2-255E-E601-ABAD-CD4A127B8FBF}"/>
              </a:ext>
            </a:extLst>
          </p:cNvPr>
          <p:cNvGrpSpPr/>
          <p:nvPr/>
        </p:nvGrpSpPr>
        <p:grpSpPr>
          <a:xfrm>
            <a:off x="203200" y="203199"/>
            <a:ext cx="11785600" cy="6434667"/>
            <a:chOff x="203200" y="203199"/>
            <a:chExt cx="11785600" cy="6434667"/>
          </a:xfrm>
        </p:grpSpPr>
        <p:sp>
          <p:nvSpPr>
            <p:cNvPr id="4" name="Rectangle 3">
              <a:extLst>
                <a:ext uri="{FF2B5EF4-FFF2-40B4-BE49-F238E27FC236}">
                  <a16:creationId xmlns:a16="http://schemas.microsoft.com/office/drawing/2014/main" id="{90FB5A18-CC7F-A9BD-6924-B161EA7D8453}"/>
                </a:ext>
              </a:extLst>
            </p:cNvPr>
            <p:cNvSpPr/>
            <p:nvPr/>
          </p:nvSpPr>
          <p:spPr>
            <a:xfrm>
              <a:off x="203200" y="203199"/>
              <a:ext cx="11785600" cy="6434667"/>
            </a:xfrm>
            <a:prstGeom prst="rect">
              <a:avLst/>
            </a:prstGeom>
            <a:noFill/>
            <a:ln w="2857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00F8CFD-98DC-EE73-2AE9-A5E739D008A7}"/>
                </a:ext>
              </a:extLst>
            </p:cNvPr>
            <p:cNvSpPr/>
            <p:nvPr/>
          </p:nvSpPr>
          <p:spPr>
            <a:xfrm>
              <a:off x="355600" y="355600"/>
              <a:ext cx="11430000" cy="6112934"/>
            </a:xfrm>
            <a:prstGeom prst="rect">
              <a:avLst/>
            </a:prstGeom>
            <a:noFill/>
            <a:ln w="952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A9C22E1B-A4FE-92A5-0840-6A87976943EE}"/>
              </a:ext>
            </a:extLst>
          </p:cNvPr>
          <p:cNvSpPr txBox="1">
            <a:spLocks/>
          </p:cNvSpPr>
          <p:nvPr/>
        </p:nvSpPr>
        <p:spPr>
          <a:xfrm>
            <a:off x="963012" y="659713"/>
            <a:ext cx="10265977" cy="641763"/>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tx2">
                    <a:lumMod val="90000"/>
                    <a:lumOff val="10000"/>
                  </a:schemeClr>
                </a:solidFill>
                <a:latin typeface="Sagona Book" panose="02020503050505020204" pitchFamily="18" charset="0"/>
              </a:rPr>
              <a:t>Buck Cemetery – Today</a:t>
            </a:r>
          </a:p>
        </p:txBody>
      </p:sp>
      <p:cxnSp>
        <p:nvCxnSpPr>
          <p:cNvPr id="23" name="Straight Connector 22">
            <a:extLst>
              <a:ext uri="{FF2B5EF4-FFF2-40B4-BE49-F238E27FC236}">
                <a16:creationId xmlns:a16="http://schemas.microsoft.com/office/drawing/2014/main" id="{CB3C9245-7A32-C16A-585E-42FD3B70DBB1}"/>
              </a:ext>
            </a:extLst>
          </p:cNvPr>
          <p:cNvCxnSpPr/>
          <p:nvPr/>
        </p:nvCxnSpPr>
        <p:spPr>
          <a:xfrm>
            <a:off x="4949767" y="5773732"/>
            <a:ext cx="2201332" cy="0"/>
          </a:xfrm>
          <a:prstGeom prst="line">
            <a:avLst/>
          </a:prstGeom>
          <a:ln>
            <a:solidFill>
              <a:schemeClr val="tx2">
                <a:lumMod val="75000"/>
                <a:lumOff val="25000"/>
                <a:alpha val="89804"/>
              </a:schemeClr>
            </a:solidFill>
          </a:ln>
        </p:spPr>
        <p:style>
          <a:lnRef idx="2">
            <a:schemeClr val="accent1"/>
          </a:lnRef>
          <a:fillRef idx="0">
            <a:schemeClr val="accent1"/>
          </a:fillRef>
          <a:effectRef idx="1">
            <a:schemeClr val="accent1"/>
          </a:effectRef>
          <a:fontRef idx="minor">
            <a:schemeClr val="tx1"/>
          </a:fontRef>
        </p:style>
      </p:cxnSp>
      <p:sp>
        <p:nvSpPr>
          <p:cNvPr id="2" name="Title 2">
            <a:extLst>
              <a:ext uri="{FF2B5EF4-FFF2-40B4-BE49-F238E27FC236}">
                <a16:creationId xmlns:a16="http://schemas.microsoft.com/office/drawing/2014/main" id="{5832C6C8-F4EF-83F5-256C-26D9961DB074}"/>
              </a:ext>
            </a:extLst>
          </p:cNvPr>
          <p:cNvSpPr txBox="1">
            <a:spLocks/>
          </p:cNvSpPr>
          <p:nvPr/>
        </p:nvSpPr>
        <p:spPr>
          <a:xfrm>
            <a:off x="636518" y="1380129"/>
            <a:ext cx="6991833" cy="3141766"/>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2200" dirty="0">
                <a:solidFill>
                  <a:schemeClr val="tx2">
                    <a:lumMod val="75000"/>
                    <a:lumOff val="25000"/>
                  </a:schemeClr>
                </a:solidFill>
                <a:latin typeface="Gill Sans Nova Light" panose="020B0302020104020203" pitchFamily="34" charset="0"/>
              </a:rPr>
              <a:t>New white vinyl fence, curtesy of Eagle Scout Jaden Morgans.</a:t>
            </a:r>
          </a:p>
          <a:p>
            <a:pPr>
              <a:lnSpc>
                <a:spcPct val="150000"/>
              </a:lnSpc>
            </a:pPr>
            <a:r>
              <a:rPr lang="en-US" sz="2200" dirty="0">
                <a:solidFill>
                  <a:schemeClr val="tx2">
                    <a:lumMod val="75000"/>
                    <a:lumOff val="25000"/>
                  </a:schemeClr>
                </a:solidFill>
                <a:latin typeface="Gill Sans Nova Light" panose="020B0302020104020203" pitchFamily="34" charset="0"/>
              </a:rPr>
              <a:t>SAR Patriot Grave Marker and Revolutionary War Grave Marker, curtesy of Harris Ferry Chapter SAR.</a:t>
            </a:r>
          </a:p>
          <a:p>
            <a:pPr>
              <a:lnSpc>
                <a:spcPct val="150000"/>
              </a:lnSpc>
            </a:pPr>
            <a:r>
              <a:rPr lang="en-US" sz="2200" dirty="0">
                <a:solidFill>
                  <a:schemeClr val="tx2">
                    <a:lumMod val="75000"/>
                    <a:lumOff val="25000"/>
                  </a:schemeClr>
                </a:solidFill>
                <a:latin typeface="Gill Sans Nova Light" panose="020B0302020104020203" pitchFamily="34" charset="0"/>
              </a:rPr>
              <a:t>Pomeroy Foundation Roadside Marker (to be installed soon).</a:t>
            </a:r>
            <a:br>
              <a:rPr lang="en-US" sz="2200" dirty="0">
                <a:solidFill>
                  <a:schemeClr val="tx2">
                    <a:lumMod val="75000"/>
                    <a:lumOff val="25000"/>
                  </a:schemeClr>
                </a:solidFill>
                <a:latin typeface="Gill Sans Nova Light" panose="020B0302020104020203" pitchFamily="34" charset="0"/>
              </a:rPr>
            </a:br>
            <a:r>
              <a:rPr lang="en-US" sz="2200" dirty="0">
                <a:solidFill>
                  <a:schemeClr val="tx2">
                    <a:lumMod val="75000"/>
                    <a:lumOff val="25000"/>
                  </a:schemeClr>
                </a:solidFill>
                <a:latin typeface="Gill Sans Nova Light" panose="020B0302020104020203" pitchFamily="34" charset="0"/>
              </a:rPr>
              <a:t>Cemented in history as playing a part in the 250</a:t>
            </a:r>
            <a:r>
              <a:rPr lang="en-US" sz="2200" baseline="30000" dirty="0">
                <a:solidFill>
                  <a:schemeClr val="tx2">
                    <a:lumMod val="75000"/>
                    <a:lumOff val="25000"/>
                  </a:schemeClr>
                </a:solidFill>
                <a:latin typeface="Gill Sans Nova Light" panose="020B0302020104020203" pitchFamily="34" charset="0"/>
              </a:rPr>
              <a:t>th</a:t>
            </a:r>
            <a:r>
              <a:rPr lang="en-US" sz="2200" dirty="0">
                <a:solidFill>
                  <a:schemeClr val="tx2">
                    <a:lumMod val="75000"/>
                    <a:lumOff val="25000"/>
                  </a:schemeClr>
                </a:solidFill>
                <a:latin typeface="Gill Sans Nova Light" panose="020B0302020104020203" pitchFamily="34" charset="0"/>
              </a:rPr>
              <a:t> Anniversary of the United States of America.</a:t>
            </a:r>
          </a:p>
        </p:txBody>
      </p:sp>
      <p:sp>
        <p:nvSpPr>
          <p:cNvPr id="7" name="Title 2">
            <a:extLst>
              <a:ext uri="{FF2B5EF4-FFF2-40B4-BE49-F238E27FC236}">
                <a16:creationId xmlns:a16="http://schemas.microsoft.com/office/drawing/2014/main" id="{A3185B77-8CB6-F6A3-3C7B-5A7E229544B5}"/>
              </a:ext>
            </a:extLst>
          </p:cNvPr>
          <p:cNvSpPr txBox="1">
            <a:spLocks/>
          </p:cNvSpPr>
          <p:nvPr/>
        </p:nvSpPr>
        <p:spPr>
          <a:xfrm>
            <a:off x="2930990" y="5828499"/>
            <a:ext cx="6279219" cy="6417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solidFill>
                  <a:schemeClr val="tx2">
                    <a:lumMod val="90000"/>
                    <a:lumOff val="10000"/>
                  </a:schemeClr>
                </a:solidFill>
                <a:latin typeface="Sagona Book" panose="02020503050505020204" pitchFamily="18" charset="0"/>
              </a:rPr>
              <a:t>Grave  Marking Ceremony – Patriot Johannes Bock</a:t>
            </a:r>
          </a:p>
        </p:txBody>
      </p:sp>
      <p:pic>
        <p:nvPicPr>
          <p:cNvPr id="3074" name="FB488FB1-624A-4F73-B610-77C9807BF64C" descr="IMG_6973.jpg">
            <a:extLst>
              <a:ext uri="{FF2B5EF4-FFF2-40B4-BE49-F238E27FC236}">
                <a16:creationId xmlns:a16="http://schemas.microsoft.com/office/drawing/2014/main" id="{6A636A19-A375-3B4B-238A-BA2966DDC2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74932" y="1492863"/>
            <a:ext cx="3252991" cy="3987392"/>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DFD2ADFA-F199-AFA9-7B13-CB83392BE0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3295" y="4476734"/>
            <a:ext cx="1251563" cy="1257580"/>
          </a:xfrm>
          <a:prstGeom prst="rect">
            <a:avLst/>
          </a:prstGeom>
        </p:spPr>
      </p:pic>
    </p:spTree>
    <p:extLst>
      <p:ext uri="{BB962C8B-B14F-4D97-AF65-F5344CB8AC3E}">
        <p14:creationId xmlns:p14="http://schemas.microsoft.com/office/powerpoint/2010/main" val="158972526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FCF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CBBE732-299F-15A0-2915-463DDB62BFA6}"/>
              </a:ext>
            </a:extLst>
          </p:cNvPr>
          <p:cNvGrpSpPr/>
          <p:nvPr/>
        </p:nvGrpSpPr>
        <p:grpSpPr>
          <a:xfrm>
            <a:off x="203200" y="203199"/>
            <a:ext cx="11785600" cy="6434667"/>
            <a:chOff x="203200" y="203199"/>
            <a:chExt cx="11785600" cy="6434667"/>
          </a:xfrm>
        </p:grpSpPr>
        <p:sp>
          <p:nvSpPr>
            <p:cNvPr id="4" name="Rectangle 3">
              <a:extLst>
                <a:ext uri="{FF2B5EF4-FFF2-40B4-BE49-F238E27FC236}">
                  <a16:creationId xmlns:a16="http://schemas.microsoft.com/office/drawing/2014/main" id="{6ED086FB-89D3-AD28-4022-585BB86AAC82}"/>
                </a:ext>
              </a:extLst>
            </p:cNvPr>
            <p:cNvSpPr/>
            <p:nvPr/>
          </p:nvSpPr>
          <p:spPr>
            <a:xfrm>
              <a:off x="203200" y="203199"/>
              <a:ext cx="11785600" cy="6434667"/>
            </a:xfrm>
            <a:prstGeom prst="rect">
              <a:avLst/>
            </a:prstGeom>
            <a:noFill/>
            <a:ln w="2857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B5FC0DD-0F36-0151-EAAB-1F09E5C18862}"/>
                </a:ext>
              </a:extLst>
            </p:cNvPr>
            <p:cNvSpPr/>
            <p:nvPr/>
          </p:nvSpPr>
          <p:spPr>
            <a:xfrm>
              <a:off x="355600" y="355600"/>
              <a:ext cx="11430000" cy="6112934"/>
            </a:xfrm>
            <a:prstGeom prst="rect">
              <a:avLst/>
            </a:prstGeom>
            <a:noFill/>
            <a:ln w="952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E08604CC-DB47-3798-5B11-D1369E5DE267}"/>
              </a:ext>
            </a:extLst>
          </p:cNvPr>
          <p:cNvSpPr txBox="1">
            <a:spLocks/>
          </p:cNvSpPr>
          <p:nvPr/>
        </p:nvSpPr>
        <p:spPr>
          <a:xfrm>
            <a:off x="963012" y="659713"/>
            <a:ext cx="10265977" cy="641763"/>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tx2">
                    <a:lumMod val="90000"/>
                    <a:lumOff val="10000"/>
                  </a:schemeClr>
                </a:solidFill>
                <a:latin typeface="Sagona Book" panose="02020503050505020204" pitchFamily="18" charset="0"/>
              </a:rPr>
              <a:t>Credits</a:t>
            </a:r>
          </a:p>
        </p:txBody>
      </p:sp>
      <p:cxnSp>
        <p:nvCxnSpPr>
          <p:cNvPr id="23" name="Straight Connector 22">
            <a:extLst>
              <a:ext uri="{FF2B5EF4-FFF2-40B4-BE49-F238E27FC236}">
                <a16:creationId xmlns:a16="http://schemas.microsoft.com/office/drawing/2014/main" id="{6493101C-6C73-FB69-7F3F-22F2D1EB6EB0}"/>
              </a:ext>
            </a:extLst>
          </p:cNvPr>
          <p:cNvCxnSpPr/>
          <p:nvPr/>
        </p:nvCxnSpPr>
        <p:spPr>
          <a:xfrm>
            <a:off x="4949767" y="5773732"/>
            <a:ext cx="2201332" cy="0"/>
          </a:xfrm>
          <a:prstGeom prst="line">
            <a:avLst/>
          </a:prstGeom>
          <a:ln>
            <a:solidFill>
              <a:schemeClr val="tx2">
                <a:lumMod val="75000"/>
                <a:lumOff val="25000"/>
                <a:alpha val="89804"/>
              </a:schemeClr>
            </a:solidFill>
          </a:ln>
        </p:spPr>
        <p:style>
          <a:lnRef idx="2">
            <a:schemeClr val="accent1"/>
          </a:lnRef>
          <a:fillRef idx="0">
            <a:schemeClr val="accent1"/>
          </a:fillRef>
          <a:effectRef idx="1">
            <a:schemeClr val="accent1"/>
          </a:effectRef>
          <a:fontRef idx="minor">
            <a:schemeClr val="tx1"/>
          </a:fontRef>
        </p:style>
      </p:cxnSp>
      <p:sp>
        <p:nvSpPr>
          <p:cNvPr id="8" name="Title 2">
            <a:extLst>
              <a:ext uri="{FF2B5EF4-FFF2-40B4-BE49-F238E27FC236}">
                <a16:creationId xmlns:a16="http://schemas.microsoft.com/office/drawing/2014/main" id="{8B082754-9207-6B19-15C0-FCA32598FDD1}"/>
              </a:ext>
            </a:extLst>
          </p:cNvPr>
          <p:cNvSpPr txBox="1">
            <a:spLocks/>
          </p:cNvSpPr>
          <p:nvPr/>
        </p:nvSpPr>
        <p:spPr>
          <a:xfrm>
            <a:off x="2930990" y="5828499"/>
            <a:ext cx="6279219" cy="6417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solidFill>
                  <a:schemeClr val="tx2">
                    <a:lumMod val="90000"/>
                    <a:lumOff val="10000"/>
                  </a:schemeClr>
                </a:solidFill>
                <a:latin typeface="Sagona Book" panose="02020503050505020204" pitchFamily="18" charset="0"/>
              </a:rPr>
              <a:t>Grave  Marking Ceremony – Patriot Johannes Bock</a:t>
            </a:r>
          </a:p>
        </p:txBody>
      </p:sp>
      <p:grpSp>
        <p:nvGrpSpPr>
          <p:cNvPr id="10" name="Group 9">
            <a:extLst>
              <a:ext uri="{FF2B5EF4-FFF2-40B4-BE49-F238E27FC236}">
                <a16:creationId xmlns:a16="http://schemas.microsoft.com/office/drawing/2014/main" id="{56167BBB-560A-EC7B-680F-1F5B8364DE53}"/>
              </a:ext>
            </a:extLst>
          </p:cNvPr>
          <p:cNvGrpSpPr/>
          <p:nvPr/>
        </p:nvGrpSpPr>
        <p:grpSpPr>
          <a:xfrm>
            <a:off x="1235242" y="1785854"/>
            <a:ext cx="9721516" cy="3811437"/>
            <a:chOff x="1235242" y="1785854"/>
            <a:chExt cx="9721516" cy="3811437"/>
          </a:xfrm>
        </p:grpSpPr>
        <p:sp>
          <p:nvSpPr>
            <p:cNvPr id="2" name="Title 2">
              <a:extLst>
                <a:ext uri="{FF2B5EF4-FFF2-40B4-BE49-F238E27FC236}">
                  <a16:creationId xmlns:a16="http://schemas.microsoft.com/office/drawing/2014/main" id="{BBA71C88-4663-B464-C3C3-8F4FC92D3E42}"/>
                </a:ext>
              </a:extLst>
            </p:cNvPr>
            <p:cNvSpPr txBox="1">
              <a:spLocks/>
            </p:cNvSpPr>
            <p:nvPr/>
          </p:nvSpPr>
          <p:spPr>
            <a:xfrm>
              <a:off x="1235242" y="1785854"/>
              <a:ext cx="9721516" cy="3580228"/>
            </a:xfrm>
            <a:prstGeom prst="rect">
              <a:avLst/>
            </a:prstGeom>
          </p:spPr>
          <p:txBody>
            <a:bodyPr vert="horz" lIns="91440" tIns="45720" rIns="91440" bIns="45720" rtlCol="0" anchor="t">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2000" dirty="0">
                  <a:solidFill>
                    <a:schemeClr val="tx2">
                      <a:lumMod val="75000"/>
                      <a:lumOff val="25000"/>
                    </a:schemeClr>
                  </a:solidFill>
                  <a:latin typeface="Gill Sans Nova Light" panose="020B0302020104020203" pitchFamily="34" charset="0"/>
                </a:rPr>
                <a:t>This presentation, the photos and knowledge within it, were all sourced from Harris Ferry Chapter SAR President Jacob R. Lemon.  It was presented at the Harrisburg Hunters’ &amp; Anglers’ Association in Harrisburg, PA on April 26, 2025.  If anyone has any questions or comments, feel free to utilize the following contact information:</a:t>
              </a:r>
            </a:p>
            <a:p>
              <a:pPr>
                <a:lnSpc>
                  <a:spcPct val="150000"/>
                </a:lnSpc>
              </a:pPr>
              <a:endParaRPr lang="en-US" sz="2000" dirty="0">
                <a:solidFill>
                  <a:schemeClr val="tx2">
                    <a:lumMod val="75000"/>
                    <a:lumOff val="25000"/>
                  </a:schemeClr>
                </a:solidFill>
                <a:latin typeface="Gill Sans Nova Light" panose="020B0302020104020203" pitchFamily="34" charset="0"/>
              </a:endParaRPr>
            </a:p>
            <a:p>
              <a:pPr>
                <a:lnSpc>
                  <a:spcPct val="150000"/>
                </a:lnSpc>
              </a:pPr>
              <a:r>
                <a:rPr lang="en-US" sz="2000" b="1" dirty="0">
                  <a:solidFill>
                    <a:schemeClr val="tx2">
                      <a:lumMod val="75000"/>
                      <a:lumOff val="25000"/>
                    </a:schemeClr>
                  </a:solidFill>
                  <a:latin typeface="Gill Sans Nova Light" panose="020B0302020104020203" pitchFamily="34" charset="0"/>
                </a:rPr>
                <a:t>Jacob R. Lemon</a:t>
              </a:r>
              <a:br>
                <a:rPr lang="en-US" sz="2000" dirty="0">
                  <a:solidFill>
                    <a:schemeClr val="tx2">
                      <a:lumMod val="75000"/>
                      <a:lumOff val="25000"/>
                    </a:schemeClr>
                  </a:solidFill>
                  <a:latin typeface="Gill Sans Nova Light" panose="020B0302020104020203" pitchFamily="34" charset="0"/>
                </a:rPr>
              </a:br>
              <a:r>
                <a:rPr lang="en-US" sz="2000" dirty="0">
                  <a:solidFill>
                    <a:schemeClr val="tx2">
                      <a:lumMod val="75000"/>
                      <a:lumOff val="25000"/>
                    </a:schemeClr>
                  </a:solidFill>
                  <a:latin typeface="Gill Sans Nova Light" panose="020B0302020104020203" pitchFamily="34" charset="0"/>
                </a:rPr>
                <a:t>(717) 507-5364</a:t>
              </a:r>
            </a:p>
            <a:p>
              <a:pPr>
                <a:lnSpc>
                  <a:spcPct val="150000"/>
                </a:lnSpc>
              </a:pPr>
              <a:r>
                <a:rPr lang="en-US" sz="2000" dirty="0">
                  <a:solidFill>
                    <a:schemeClr val="tx2">
                      <a:lumMod val="75000"/>
                      <a:lumOff val="25000"/>
                    </a:schemeClr>
                  </a:solidFill>
                  <a:latin typeface="Gill Sans Nova Light" panose="020B0302020104020203" pitchFamily="34" charset="0"/>
                </a:rPr>
                <a:t>jlemon93@hotmail.com</a:t>
              </a:r>
            </a:p>
          </p:txBody>
        </p:sp>
        <p:pic>
          <p:nvPicPr>
            <p:cNvPr id="7" name="Picture 6" descr="A flag with stars and stripes&#10;&#10;Description automatically generated">
              <a:extLst>
                <a:ext uri="{FF2B5EF4-FFF2-40B4-BE49-F238E27FC236}">
                  <a16:creationId xmlns:a16="http://schemas.microsoft.com/office/drawing/2014/main" id="{DED1A2E2-244A-0B68-AC92-A209A6AF3C2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527" b="98618" l="2515" r="96899">
                          <a14:foregroundMark x1="2515" y1="5527" x2="4191" y2="9758"/>
                          <a14:foregroundMark x1="49874" y1="23402" x2="49874" y2="23402"/>
                          <a14:foregroundMark x1="90863" y1="58031" x2="90863" y2="58463"/>
                          <a14:foregroundMark x1="96479" y1="87392" x2="96899" y2="89378"/>
                          <a14:foregroundMark x1="93210" y1="94128" x2="93210" y2="94128"/>
                          <a14:foregroundMark x1="29589" y1="96459" x2="30008" y2="98618"/>
                          <a14:foregroundMark x1="61693" y1="39206" x2="62112" y2="39206"/>
                        </a14:backgroundRemoval>
                      </a14:imgEffect>
                    </a14:imgLayer>
                  </a14:imgProps>
                </a:ext>
                <a:ext uri="{28A0092B-C50C-407E-A947-70E740481C1C}">
                  <a14:useLocalDpi xmlns:a14="http://schemas.microsoft.com/office/drawing/2010/main" val="0"/>
                </a:ext>
              </a:extLst>
            </a:blip>
            <a:srcRect/>
            <a:stretch>
              <a:fillRect/>
            </a:stretch>
          </p:blipFill>
          <p:spPr bwMode="auto">
            <a:xfrm>
              <a:off x="1859759" y="4070569"/>
              <a:ext cx="1570778" cy="1526722"/>
            </a:xfrm>
            <a:prstGeom prst="rect">
              <a:avLst/>
            </a:prstGeom>
            <a:noFill/>
            <a:ln>
              <a:noFill/>
            </a:ln>
          </p:spPr>
        </p:pic>
        <p:pic>
          <p:nvPicPr>
            <p:cNvPr id="9" name="image177.jpeg" descr="Logo&#10;&#10;Description automatically generated">
              <a:extLst>
                <a:ext uri="{FF2B5EF4-FFF2-40B4-BE49-F238E27FC236}">
                  <a16:creationId xmlns:a16="http://schemas.microsoft.com/office/drawing/2014/main" id="{A92E22AF-8D1D-C008-1E99-5EC827EE7D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7153" y="4215289"/>
              <a:ext cx="1673989" cy="1382001"/>
            </a:xfrm>
            <a:prstGeom prst="rect">
              <a:avLst/>
            </a:prstGeom>
          </p:spPr>
        </p:pic>
      </p:grpSp>
    </p:spTree>
    <p:extLst>
      <p:ext uri="{BB962C8B-B14F-4D97-AF65-F5344CB8AC3E}">
        <p14:creationId xmlns:p14="http://schemas.microsoft.com/office/powerpoint/2010/main" val="3559782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Metadata/LabelInfo.xml><?xml version="1.0" encoding="utf-8"?>
<clbl:labelList xmlns:clbl="http://schemas.microsoft.com/office/2020/mipLabelMetadata">
  <clbl:label id="{ecb9909e-a632-4cc5-be2e-ce284d9ed345}" enabled="1" method="Standard" siteId="{90254b37-ddd6-4784-a73c-67a28484e423}" removed="0"/>
</clbl:labelList>
</file>

<file path=docProps/app.xml><?xml version="1.0" encoding="utf-8"?>
<Properties xmlns="http://schemas.openxmlformats.org/officeDocument/2006/extended-properties" xmlns:vt="http://schemas.openxmlformats.org/officeDocument/2006/docPropsVTypes">
  <Template/>
  <TotalTime>2136</TotalTime>
  <Words>548</Words>
  <Application>Microsoft Office PowerPoint</Application>
  <PresentationFormat>Widescreen</PresentationFormat>
  <Paragraphs>58</Paragraphs>
  <Slides>9</Slides>
  <Notes>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9</vt:i4>
      </vt:variant>
    </vt:vector>
  </HeadingPairs>
  <TitlesOfParts>
    <vt:vector size="20" baseType="lpstr">
      <vt:lpstr>Aptos</vt:lpstr>
      <vt:lpstr>Aptos Display</vt:lpstr>
      <vt:lpstr>Arial</vt:lpstr>
      <vt:lpstr>Castellar</vt:lpstr>
      <vt:lpstr>Elephant</vt:lpstr>
      <vt:lpstr>French Script MT</vt:lpstr>
      <vt:lpstr>Gill Sans Nova Light</vt:lpstr>
      <vt:lpstr>Sagona Book</vt:lpstr>
      <vt:lpstr>Times New Roman</vt:lpstr>
      <vt:lpstr>Vivaldi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Lemon, Jacob</dc:creator>
  <cp:lastModifiedBy>Lemon, Jacob</cp:lastModifiedBy>
  <cp:revision>1</cp:revision>
  <dcterms:created xsi:type="dcterms:W3CDTF">2024-09-30T14:10:51Z</dcterms:created>
  <dcterms:modified xsi:type="dcterms:W3CDTF">2025-04-26T13:07:27Z</dcterms:modified>
</cp:coreProperties>
</file>