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4" r:id="rId3"/>
    <p:sldId id="267" r:id="rId4"/>
    <p:sldId id="271" r:id="rId5"/>
    <p:sldId id="268" r:id="rId6"/>
    <p:sldId id="275" r:id="rId7"/>
    <p:sldId id="269" r:id="rId8"/>
    <p:sldId id="276" r:id="rId9"/>
    <p:sldId id="270" r:id="rId10"/>
    <p:sldId id="277" r:id="rId11"/>
    <p:sldId id="278" r:id="rId12"/>
    <p:sldId id="27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FCF1"/>
    <a:srgbClr val="F8F6D8"/>
    <a:srgbClr val="F4EDB6"/>
    <a:srgbClr val="451C07"/>
    <a:srgbClr val="9E7D62"/>
    <a:srgbClr val="7A310C"/>
    <a:srgbClr val="6F2C0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0C6EDD-B021-4DDB-AB68-BDBB97E0C5DE}" v="2850" dt="2025-01-18T04:03:25.2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1" autoAdjust="0"/>
    <p:restoredTop sz="94660"/>
  </p:normalViewPr>
  <p:slideViewPr>
    <p:cSldViewPr snapToGrid="0">
      <p:cViewPr varScale="1">
        <p:scale>
          <a:sx n="59" d="100"/>
          <a:sy n="59" d="100"/>
        </p:scale>
        <p:origin x="77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mon, Jacob" userId="a23a1c10-4c83-4284-91ca-3010babfff47" providerId="ADAL" clId="{8F652990-CBBA-4D43-8DEA-6F93EBE69A2F}"/>
    <pc:docChg chg="undo redo custSel addSld delSld modSld sldOrd">
      <pc:chgData name="Lemon, Jacob" userId="a23a1c10-4c83-4284-91ca-3010babfff47" providerId="ADAL" clId="{8F652990-CBBA-4D43-8DEA-6F93EBE69A2F}" dt="2024-10-09T15:08:50.963" v="1504" actId="2085"/>
      <pc:docMkLst>
        <pc:docMk/>
      </pc:docMkLst>
      <pc:sldChg chg="addSp delSp modSp mod">
        <pc:chgData name="Lemon, Jacob" userId="a23a1c10-4c83-4284-91ca-3010babfff47" providerId="ADAL" clId="{8F652990-CBBA-4D43-8DEA-6F93EBE69A2F}" dt="2024-10-03T16:56:54.230" v="1460" actId="478"/>
        <pc:sldMkLst>
          <pc:docMk/>
          <pc:sldMk cId="3234861265" sldId="256"/>
        </pc:sldMkLst>
        <pc:spChg chg="add del">
          <ac:chgData name="Lemon, Jacob" userId="a23a1c10-4c83-4284-91ca-3010babfff47" providerId="ADAL" clId="{8F652990-CBBA-4D43-8DEA-6F93EBE69A2F}" dt="2024-10-01T14:55:23.246" v="1332" actId="478"/>
          <ac:spMkLst>
            <pc:docMk/>
            <pc:sldMk cId="3234861265" sldId="256"/>
            <ac:spMk id="2" creationId="{23B525F2-5685-6CF7-35D1-E312A7C0A28E}"/>
          </ac:spMkLst>
        </pc:spChg>
        <pc:spChg chg="mod">
          <ac:chgData name="Lemon, Jacob" userId="a23a1c10-4c83-4284-91ca-3010babfff47" providerId="ADAL" clId="{8F652990-CBBA-4D43-8DEA-6F93EBE69A2F}" dt="2024-09-30T18:16:00.223" v="599" actId="1076"/>
          <ac:spMkLst>
            <pc:docMk/>
            <pc:sldMk cId="3234861265" sldId="256"/>
            <ac:spMk id="7" creationId="{ADF9C380-CCED-8ECD-350F-8FBE8B670281}"/>
          </ac:spMkLst>
        </pc:spChg>
        <pc:spChg chg="mod">
          <ac:chgData name="Lemon, Jacob" userId="a23a1c10-4c83-4284-91ca-3010babfff47" providerId="ADAL" clId="{8F652990-CBBA-4D43-8DEA-6F93EBE69A2F}" dt="2024-10-01T13:38:23.953" v="1114" actId="1076"/>
          <ac:spMkLst>
            <pc:docMk/>
            <pc:sldMk cId="3234861265" sldId="256"/>
            <ac:spMk id="8" creationId="{654A4C6B-DFDD-BD2B-BBFC-C600914F4D7B}"/>
          </ac:spMkLst>
        </pc:spChg>
        <pc:spChg chg="add del mod">
          <ac:chgData name="Lemon, Jacob" userId="a23a1c10-4c83-4284-91ca-3010babfff47" providerId="ADAL" clId="{8F652990-CBBA-4D43-8DEA-6F93EBE69A2F}" dt="2024-10-01T14:55:35.046" v="1335" actId="478"/>
          <ac:spMkLst>
            <pc:docMk/>
            <pc:sldMk cId="3234861265" sldId="256"/>
            <ac:spMk id="9" creationId="{2DB8422B-5469-9C4C-CBE5-0186C6184A26}"/>
          </ac:spMkLst>
        </pc:spChg>
        <pc:spChg chg="del mod">
          <ac:chgData name="Lemon, Jacob" userId="a23a1c10-4c83-4284-91ca-3010babfff47" providerId="ADAL" clId="{8F652990-CBBA-4D43-8DEA-6F93EBE69A2F}" dt="2024-09-30T18:12:57.937" v="369" actId="478"/>
          <ac:spMkLst>
            <pc:docMk/>
            <pc:sldMk cId="3234861265" sldId="256"/>
            <ac:spMk id="9" creationId="{BF11028B-B151-1136-0A5C-DEDC05F7E002}"/>
          </ac:spMkLst>
        </pc:spChg>
        <pc:spChg chg="mod">
          <ac:chgData name="Lemon, Jacob" userId="a23a1c10-4c83-4284-91ca-3010babfff47" providerId="ADAL" clId="{8F652990-CBBA-4D43-8DEA-6F93EBE69A2F}" dt="2024-09-30T18:26:10.693" v="703" actId="1036"/>
          <ac:spMkLst>
            <pc:docMk/>
            <pc:sldMk cId="3234861265" sldId="256"/>
            <ac:spMk id="10" creationId="{A366C08F-FCB2-E105-1766-530725D5213F}"/>
          </ac:spMkLst>
        </pc:spChg>
        <pc:spChg chg="add del mod">
          <ac:chgData name="Lemon, Jacob" userId="a23a1c10-4c83-4284-91ca-3010babfff47" providerId="ADAL" clId="{8F652990-CBBA-4D43-8DEA-6F93EBE69A2F}" dt="2024-10-01T14:55:38.648" v="1337" actId="478"/>
          <ac:spMkLst>
            <pc:docMk/>
            <pc:sldMk cId="3234861265" sldId="256"/>
            <ac:spMk id="12" creationId="{8262BE5C-DF73-84B3-7EE4-4738D5A75553}"/>
          </ac:spMkLst>
        </pc:spChg>
        <pc:picChg chg="add mod">
          <ac:chgData name="Lemon, Jacob" userId="a23a1c10-4c83-4284-91ca-3010babfff47" providerId="ADAL" clId="{8F652990-CBBA-4D43-8DEA-6F93EBE69A2F}" dt="2024-09-30T18:26:10.693" v="703" actId="1036"/>
          <ac:picMkLst>
            <pc:docMk/>
            <pc:sldMk cId="3234861265" sldId="256"/>
            <ac:picMk id="11" creationId="{DAF29798-7EDE-C659-5FF3-0AB5FA4E65E1}"/>
          </ac:picMkLst>
        </pc:picChg>
        <pc:picChg chg="add del mod">
          <ac:chgData name="Lemon, Jacob" userId="a23a1c10-4c83-4284-91ca-3010babfff47" providerId="ADAL" clId="{8F652990-CBBA-4D43-8DEA-6F93EBE69A2F}" dt="2024-10-01T14:56:30.887" v="1340" actId="478"/>
          <ac:picMkLst>
            <pc:docMk/>
            <pc:sldMk cId="3234861265" sldId="256"/>
            <ac:picMk id="14" creationId="{2BFFDA74-DF6C-EF39-33E1-091CEEF93D9A}"/>
          </ac:picMkLst>
        </pc:picChg>
        <pc:picChg chg="add mod">
          <ac:chgData name="Lemon, Jacob" userId="a23a1c10-4c83-4284-91ca-3010babfff47" providerId="ADAL" clId="{8F652990-CBBA-4D43-8DEA-6F93EBE69A2F}" dt="2024-10-01T15:00:30.248" v="1387"/>
          <ac:picMkLst>
            <pc:docMk/>
            <pc:sldMk cId="3234861265" sldId="256"/>
            <ac:picMk id="15" creationId="{ABEA1E85-0DDB-0FF0-BF81-340843D61AA1}"/>
          </ac:picMkLst>
        </pc:picChg>
        <pc:picChg chg="del">
          <ac:chgData name="Lemon, Jacob" userId="a23a1c10-4c83-4284-91ca-3010babfff47" providerId="ADAL" clId="{8F652990-CBBA-4D43-8DEA-6F93EBE69A2F}" dt="2024-09-30T18:12:55.145" v="368" actId="478"/>
          <ac:picMkLst>
            <pc:docMk/>
            <pc:sldMk cId="3234861265" sldId="256"/>
            <ac:picMk id="1026" creationId="{A8446CA9-7060-B9F7-9DE2-3A656E534DB5}"/>
          </ac:picMkLst>
        </pc:picChg>
        <pc:picChg chg="add del mod">
          <ac:chgData name="Lemon, Jacob" userId="a23a1c10-4c83-4284-91ca-3010babfff47" providerId="ADAL" clId="{8F652990-CBBA-4D43-8DEA-6F93EBE69A2F}" dt="2024-10-01T14:59:59.928" v="1381" actId="21"/>
          <ac:picMkLst>
            <pc:docMk/>
            <pc:sldMk cId="3234861265" sldId="256"/>
            <ac:picMk id="7176" creationId="{75141074-C2F6-8C2B-5DF8-2B06EC14DD41}"/>
          </ac:picMkLst>
        </pc:picChg>
        <pc:picChg chg="add del mod">
          <ac:chgData name="Lemon, Jacob" userId="a23a1c10-4c83-4284-91ca-3010babfff47" providerId="ADAL" clId="{8F652990-CBBA-4D43-8DEA-6F93EBE69A2F}" dt="2024-10-01T15:00:23.977" v="1386" actId="21"/>
          <ac:picMkLst>
            <pc:docMk/>
            <pc:sldMk cId="3234861265" sldId="256"/>
            <ac:picMk id="7178" creationId="{ABEA1E85-0DDB-0FF0-BF81-340843D61AA1}"/>
          </ac:picMkLst>
        </pc:picChg>
        <pc:cxnChg chg="add del">
          <ac:chgData name="Lemon, Jacob" userId="a23a1c10-4c83-4284-91ca-3010babfff47" providerId="ADAL" clId="{8F652990-CBBA-4D43-8DEA-6F93EBE69A2F}" dt="2024-09-30T18:26:42.766" v="714" actId="478"/>
          <ac:cxnSpMkLst>
            <pc:docMk/>
            <pc:sldMk cId="3234861265" sldId="256"/>
            <ac:cxnSpMk id="3" creationId="{45A5CC8D-A271-09E4-8558-C5AB38F81308}"/>
          </ac:cxnSpMkLst>
        </pc:cxnChg>
        <pc:cxnChg chg="add del mod">
          <ac:chgData name="Lemon, Jacob" userId="a23a1c10-4c83-4284-91ca-3010babfff47" providerId="ADAL" clId="{8F652990-CBBA-4D43-8DEA-6F93EBE69A2F}" dt="2024-10-03T16:56:54.230" v="1460" actId="478"/>
          <ac:cxnSpMkLst>
            <pc:docMk/>
            <pc:sldMk cId="3234861265" sldId="256"/>
            <ac:cxnSpMk id="9" creationId="{02C4D423-FD3B-E676-ADD7-6DAF41E9BF9B}"/>
          </ac:cxnSpMkLst>
        </pc:cxnChg>
        <pc:cxnChg chg="add del mod">
          <ac:chgData name="Lemon, Jacob" userId="a23a1c10-4c83-4284-91ca-3010babfff47" providerId="ADAL" clId="{8F652990-CBBA-4D43-8DEA-6F93EBE69A2F}" dt="2024-09-30T18:26:48.155" v="716" actId="478"/>
          <ac:cxnSpMkLst>
            <pc:docMk/>
            <pc:sldMk cId="3234861265" sldId="256"/>
            <ac:cxnSpMk id="17" creationId="{11290571-D5B4-DBEE-A963-8FE57079A6A4}"/>
          </ac:cxnSpMkLst>
        </pc:cxnChg>
      </pc:sldChg>
      <pc:sldChg chg="add del setBg">
        <pc:chgData name="Lemon, Jacob" userId="a23a1c10-4c83-4284-91ca-3010babfff47" providerId="ADAL" clId="{8F652990-CBBA-4D43-8DEA-6F93EBE69A2F}" dt="2024-09-30T14:51:42.654" v="1" actId="2696"/>
        <pc:sldMkLst>
          <pc:docMk/>
          <pc:sldMk cId="1367415431" sldId="257"/>
        </pc:sldMkLst>
      </pc:sldChg>
      <pc:sldChg chg="addSp delSp modSp add mod">
        <pc:chgData name="Lemon, Jacob" userId="a23a1c10-4c83-4284-91ca-3010babfff47" providerId="ADAL" clId="{8F652990-CBBA-4D43-8DEA-6F93EBE69A2F}" dt="2024-10-03T18:14:48.439" v="1492"/>
        <pc:sldMkLst>
          <pc:docMk/>
          <pc:sldMk cId="4051633814" sldId="257"/>
        </pc:sldMkLst>
        <pc:spChg chg="mod">
          <ac:chgData name="Lemon, Jacob" userId="a23a1c10-4c83-4284-91ca-3010babfff47" providerId="ADAL" clId="{8F652990-CBBA-4D43-8DEA-6F93EBE69A2F}" dt="2024-09-30T18:06:13.513" v="282" actId="242"/>
          <ac:spMkLst>
            <pc:docMk/>
            <pc:sldMk cId="4051633814" sldId="257"/>
            <ac:spMk id="7" creationId="{ADF9C380-CCED-8ECD-350F-8FBE8B670281}"/>
          </ac:spMkLst>
        </pc:spChg>
        <pc:spChg chg="mod">
          <ac:chgData name="Lemon, Jacob" userId="a23a1c10-4c83-4284-91ca-3010babfff47" providerId="ADAL" clId="{8F652990-CBBA-4D43-8DEA-6F93EBE69A2F}" dt="2024-09-30T14:54:59.154" v="42" actId="1076"/>
          <ac:spMkLst>
            <pc:docMk/>
            <pc:sldMk cId="4051633814" sldId="257"/>
            <ac:spMk id="8" creationId="{654A4C6B-DFDD-BD2B-BBFC-C600914F4D7B}"/>
          </ac:spMkLst>
        </pc:spChg>
        <pc:spChg chg="mod">
          <ac:chgData name="Lemon, Jacob" userId="a23a1c10-4c83-4284-91ca-3010babfff47" providerId="ADAL" clId="{8F652990-CBBA-4D43-8DEA-6F93EBE69A2F}" dt="2024-09-30T18:12:16.702" v="362" actId="14100"/>
          <ac:spMkLst>
            <pc:docMk/>
            <pc:sldMk cId="4051633814" sldId="257"/>
            <ac:spMk id="9" creationId="{BF11028B-B151-1136-0A5C-DEDC05F7E002}"/>
          </ac:spMkLst>
        </pc:spChg>
        <pc:spChg chg="mod">
          <ac:chgData name="Lemon, Jacob" userId="a23a1c10-4c83-4284-91ca-3010babfff47" providerId="ADAL" clId="{8F652990-CBBA-4D43-8DEA-6F93EBE69A2F}" dt="2024-09-30T14:54:59.154" v="42" actId="1076"/>
          <ac:spMkLst>
            <pc:docMk/>
            <pc:sldMk cId="4051633814" sldId="257"/>
            <ac:spMk id="10" creationId="{A366C08F-FCB2-E105-1766-530725D5213F}"/>
          </ac:spMkLst>
        </pc:spChg>
        <pc:picChg chg="add del mod">
          <ac:chgData name="Lemon, Jacob" userId="a23a1c10-4c83-4284-91ca-3010babfff47" providerId="ADAL" clId="{8F652990-CBBA-4D43-8DEA-6F93EBE69A2F}" dt="2024-09-30T20:15:49.414" v="1000" actId="21"/>
          <ac:picMkLst>
            <pc:docMk/>
            <pc:sldMk cId="4051633814" sldId="257"/>
            <ac:picMk id="2" creationId="{335A7C18-3B09-7E0D-1124-821A906EE4EB}"/>
          </ac:picMkLst>
        </pc:picChg>
        <pc:picChg chg="add mod">
          <ac:chgData name="Lemon, Jacob" userId="a23a1c10-4c83-4284-91ca-3010babfff47" providerId="ADAL" clId="{8F652990-CBBA-4D43-8DEA-6F93EBE69A2F}" dt="2024-10-03T18:14:48.439" v="1492"/>
          <ac:picMkLst>
            <pc:docMk/>
            <pc:sldMk cId="4051633814" sldId="257"/>
            <ac:picMk id="2" creationId="{651EA488-258B-BCEB-DC3C-4706C28118F8}"/>
          </ac:picMkLst>
        </pc:picChg>
        <pc:picChg chg="add del mod">
          <ac:chgData name="Lemon, Jacob" userId="a23a1c10-4c83-4284-91ca-3010babfff47" providerId="ADAL" clId="{8F652990-CBBA-4D43-8DEA-6F93EBE69A2F}" dt="2024-10-03T18:14:48.232" v="1491" actId="478"/>
          <ac:picMkLst>
            <pc:docMk/>
            <pc:sldMk cId="4051633814" sldId="257"/>
            <ac:picMk id="3" creationId="{DD276B43-2ECE-D906-D7A0-7472410F5C32}"/>
          </ac:picMkLst>
        </pc:picChg>
        <pc:picChg chg="mod">
          <ac:chgData name="Lemon, Jacob" userId="a23a1c10-4c83-4284-91ca-3010babfff47" providerId="ADAL" clId="{8F652990-CBBA-4D43-8DEA-6F93EBE69A2F}" dt="2024-09-30T14:55:04.540" v="43" actId="1076"/>
          <ac:picMkLst>
            <pc:docMk/>
            <pc:sldMk cId="4051633814" sldId="257"/>
            <ac:picMk id="1026" creationId="{A8446CA9-7060-B9F7-9DE2-3A656E534DB5}"/>
          </ac:picMkLst>
        </pc:picChg>
        <pc:cxnChg chg="add del mod">
          <ac:chgData name="Lemon, Jacob" userId="a23a1c10-4c83-4284-91ca-3010babfff47" providerId="ADAL" clId="{8F652990-CBBA-4D43-8DEA-6F93EBE69A2F}" dt="2024-09-30T14:55:11.908" v="44" actId="478"/>
          <ac:cxnSpMkLst>
            <pc:docMk/>
            <pc:sldMk cId="4051633814" sldId="257"/>
            <ac:cxnSpMk id="3" creationId="{6D13F0F6-3B1A-9A00-8856-A7B3003FC3F9}"/>
          </ac:cxnSpMkLst>
        </pc:cxnChg>
        <pc:cxnChg chg="mod">
          <ac:chgData name="Lemon, Jacob" userId="a23a1c10-4c83-4284-91ca-3010babfff47" providerId="ADAL" clId="{8F652990-CBBA-4D43-8DEA-6F93EBE69A2F}" dt="2024-09-30T14:54:59.154" v="42" actId="1076"/>
          <ac:cxnSpMkLst>
            <pc:docMk/>
            <pc:sldMk cId="4051633814" sldId="257"/>
            <ac:cxnSpMk id="17" creationId="{11290571-D5B4-DBEE-A963-8FE57079A6A4}"/>
          </ac:cxnSpMkLst>
        </pc:cxnChg>
      </pc:sldChg>
      <pc:sldChg chg="add del setBg">
        <pc:chgData name="Lemon, Jacob" userId="a23a1c10-4c83-4284-91ca-3010babfff47" providerId="ADAL" clId="{8F652990-CBBA-4D43-8DEA-6F93EBE69A2F}" dt="2024-09-30T14:55:20.913" v="46"/>
        <pc:sldMkLst>
          <pc:docMk/>
          <pc:sldMk cId="1680508117" sldId="258"/>
        </pc:sldMkLst>
      </pc:sldChg>
      <pc:sldChg chg="addSp delSp modSp add del mod modClrScheme chgLayout">
        <pc:chgData name="Lemon, Jacob" userId="a23a1c10-4c83-4284-91ca-3010babfff47" providerId="ADAL" clId="{8F652990-CBBA-4D43-8DEA-6F93EBE69A2F}" dt="2024-09-30T14:52:44.958" v="10" actId="2890"/>
        <pc:sldMkLst>
          <pc:docMk/>
          <pc:sldMk cId="1961125461" sldId="258"/>
        </pc:sldMkLst>
        <pc:spChg chg="add del mod ord">
          <ac:chgData name="Lemon, Jacob" userId="a23a1c10-4c83-4284-91ca-3010babfff47" providerId="ADAL" clId="{8F652990-CBBA-4D43-8DEA-6F93EBE69A2F}" dt="2024-09-30T14:52:43.520" v="8" actId="700"/>
          <ac:spMkLst>
            <pc:docMk/>
            <pc:sldMk cId="1961125461" sldId="258"/>
            <ac:spMk id="2" creationId="{5A59DD78-754C-625A-9348-4A921D1133E0}"/>
          </ac:spMkLst>
        </pc:spChg>
        <pc:spChg chg="add del mod ord">
          <ac:chgData name="Lemon, Jacob" userId="a23a1c10-4c83-4284-91ca-3010babfff47" providerId="ADAL" clId="{8F652990-CBBA-4D43-8DEA-6F93EBE69A2F}" dt="2024-09-30T14:52:43.520" v="8" actId="700"/>
          <ac:spMkLst>
            <pc:docMk/>
            <pc:sldMk cId="1961125461" sldId="258"/>
            <ac:spMk id="3" creationId="{01681135-7DC2-951D-9479-53B7F80DDDC6}"/>
          </ac:spMkLst>
        </pc:spChg>
        <pc:spChg chg="add del">
          <ac:chgData name="Lemon, Jacob" userId="a23a1c10-4c83-4284-91ca-3010babfff47" providerId="ADAL" clId="{8F652990-CBBA-4D43-8DEA-6F93EBE69A2F}" dt="2024-09-30T14:52:43.857" v="9" actId="478"/>
          <ac:spMkLst>
            <pc:docMk/>
            <pc:sldMk cId="1961125461" sldId="258"/>
            <ac:spMk id="7" creationId="{ADF9C380-CCED-8ECD-350F-8FBE8B670281}"/>
          </ac:spMkLst>
        </pc:spChg>
        <pc:spChg chg="add del">
          <ac:chgData name="Lemon, Jacob" userId="a23a1c10-4c83-4284-91ca-3010babfff47" providerId="ADAL" clId="{8F652990-CBBA-4D43-8DEA-6F93EBE69A2F}" dt="2024-09-30T14:52:43.857" v="9" actId="478"/>
          <ac:spMkLst>
            <pc:docMk/>
            <pc:sldMk cId="1961125461" sldId="258"/>
            <ac:spMk id="8" creationId="{654A4C6B-DFDD-BD2B-BBFC-C600914F4D7B}"/>
          </ac:spMkLst>
        </pc:spChg>
        <pc:spChg chg="add del">
          <ac:chgData name="Lemon, Jacob" userId="a23a1c10-4c83-4284-91ca-3010babfff47" providerId="ADAL" clId="{8F652990-CBBA-4D43-8DEA-6F93EBE69A2F}" dt="2024-09-30T14:52:43.857" v="9" actId="478"/>
          <ac:spMkLst>
            <pc:docMk/>
            <pc:sldMk cId="1961125461" sldId="258"/>
            <ac:spMk id="9" creationId="{BF11028B-B151-1136-0A5C-DEDC05F7E002}"/>
          </ac:spMkLst>
        </pc:spChg>
        <pc:spChg chg="add del">
          <ac:chgData name="Lemon, Jacob" userId="a23a1c10-4c83-4284-91ca-3010babfff47" providerId="ADAL" clId="{8F652990-CBBA-4D43-8DEA-6F93EBE69A2F}" dt="2024-09-30T14:52:43.857" v="9" actId="478"/>
          <ac:spMkLst>
            <pc:docMk/>
            <pc:sldMk cId="1961125461" sldId="258"/>
            <ac:spMk id="10" creationId="{A366C08F-FCB2-E105-1766-530725D5213F}"/>
          </ac:spMkLst>
        </pc:spChg>
        <pc:spChg chg="add del mod ord">
          <ac:chgData name="Lemon, Jacob" userId="a23a1c10-4c83-4284-91ca-3010babfff47" providerId="ADAL" clId="{8F652990-CBBA-4D43-8DEA-6F93EBE69A2F}" dt="2024-09-30T14:52:43.520" v="8" actId="700"/>
          <ac:spMkLst>
            <pc:docMk/>
            <pc:sldMk cId="1961125461" sldId="258"/>
            <ac:spMk id="11" creationId="{76EB4FDA-FB90-51C6-D059-8BD86B4386AC}"/>
          </ac:spMkLst>
        </pc:spChg>
        <pc:picChg chg="add del">
          <ac:chgData name="Lemon, Jacob" userId="a23a1c10-4c83-4284-91ca-3010babfff47" providerId="ADAL" clId="{8F652990-CBBA-4D43-8DEA-6F93EBE69A2F}" dt="2024-09-30T14:52:43.857" v="9" actId="478"/>
          <ac:picMkLst>
            <pc:docMk/>
            <pc:sldMk cId="1961125461" sldId="258"/>
            <ac:picMk id="1026" creationId="{A8446CA9-7060-B9F7-9DE2-3A656E534DB5}"/>
          </ac:picMkLst>
        </pc:picChg>
        <pc:cxnChg chg="add del">
          <ac:chgData name="Lemon, Jacob" userId="a23a1c10-4c83-4284-91ca-3010babfff47" providerId="ADAL" clId="{8F652990-CBBA-4D43-8DEA-6F93EBE69A2F}" dt="2024-09-30T14:52:43.857" v="9" actId="478"/>
          <ac:cxnSpMkLst>
            <pc:docMk/>
            <pc:sldMk cId="1961125461" sldId="258"/>
            <ac:cxnSpMk id="17" creationId="{11290571-D5B4-DBEE-A963-8FE57079A6A4}"/>
          </ac:cxnSpMkLst>
        </pc:cxnChg>
      </pc:sldChg>
      <pc:sldChg chg="addSp delSp modSp add mod ord">
        <pc:chgData name="Lemon, Jacob" userId="a23a1c10-4c83-4284-91ca-3010babfff47" providerId="ADAL" clId="{8F652990-CBBA-4D43-8DEA-6F93EBE69A2F}" dt="2024-10-01T16:49:21.474" v="1451" actId="1076"/>
        <pc:sldMkLst>
          <pc:docMk/>
          <pc:sldMk cId="3393570137" sldId="258"/>
        </pc:sldMkLst>
        <pc:spChg chg="mod">
          <ac:chgData name="Lemon, Jacob" userId="a23a1c10-4c83-4284-91ca-3010babfff47" providerId="ADAL" clId="{8F652990-CBBA-4D43-8DEA-6F93EBE69A2F}" dt="2024-09-30T18:06:23.685" v="284" actId="242"/>
          <ac:spMkLst>
            <pc:docMk/>
            <pc:sldMk cId="3393570137" sldId="258"/>
            <ac:spMk id="7" creationId="{ADF9C380-CCED-8ECD-350F-8FBE8B670281}"/>
          </ac:spMkLst>
        </pc:spChg>
        <pc:spChg chg="mod">
          <ac:chgData name="Lemon, Jacob" userId="a23a1c10-4c83-4284-91ca-3010babfff47" providerId="ADAL" clId="{8F652990-CBBA-4D43-8DEA-6F93EBE69A2F}" dt="2024-10-01T14:33:22.555" v="1252" actId="20577"/>
          <ac:spMkLst>
            <pc:docMk/>
            <pc:sldMk cId="3393570137" sldId="258"/>
            <ac:spMk id="8" creationId="{654A4C6B-DFDD-BD2B-BBFC-C600914F4D7B}"/>
          </ac:spMkLst>
        </pc:spChg>
        <pc:spChg chg="mod">
          <ac:chgData name="Lemon, Jacob" userId="a23a1c10-4c83-4284-91ca-3010babfff47" providerId="ADAL" clId="{8F652990-CBBA-4D43-8DEA-6F93EBE69A2F}" dt="2024-09-30T18:12:26.759" v="366" actId="14100"/>
          <ac:spMkLst>
            <pc:docMk/>
            <pc:sldMk cId="3393570137" sldId="258"/>
            <ac:spMk id="9" creationId="{BF11028B-B151-1136-0A5C-DEDC05F7E002}"/>
          </ac:spMkLst>
        </pc:spChg>
        <pc:spChg chg="mod">
          <ac:chgData name="Lemon, Jacob" userId="a23a1c10-4c83-4284-91ca-3010babfff47" providerId="ADAL" clId="{8F652990-CBBA-4D43-8DEA-6F93EBE69A2F}" dt="2024-09-30T15:01:54.040" v="106" actId="1076"/>
          <ac:spMkLst>
            <pc:docMk/>
            <pc:sldMk cId="3393570137" sldId="258"/>
            <ac:spMk id="10" creationId="{A366C08F-FCB2-E105-1766-530725D5213F}"/>
          </ac:spMkLst>
        </pc:spChg>
        <pc:spChg chg="add mod">
          <ac:chgData name="Lemon, Jacob" userId="a23a1c10-4c83-4284-91ca-3010babfff47" providerId="ADAL" clId="{8F652990-CBBA-4D43-8DEA-6F93EBE69A2F}" dt="2024-09-30T15:04:42.300" v="226" actId="1035"/>
          <ac:spMkLst>
            <pc:docMk/>
            <pc:sldMk cId="3393570137" sldId="258"/>
            <ac:spMk id="11" creationId="{175964BB-6B0B-3473-28F2-F03AAE6BC451}"/>
          </ac:spMkLst>
        </pc:spChg>
        <pc:picChg chg="add mod">
          <ac:chgData name="Lemon, Jacob" userId="a23a1c10-4c83-4284-91ca-3010babfff47" providerId="ADAL" clId="{8F652990-CBBA-4D43-8DEA-6F93EBE69A2F}" dt="2024-10-01T13:36:33.495" v="1088"/>
          <ac:picMkLst>
            <pc:docMk/>
            <pc:sldMk cId="3393570137" sldId="258"/>
            <ac:picMk id="2" creationId="{7D2B09DB-E78A-0D35-69D4-74BF0A19641C}"/>
          </ac:picMkLst>
        </pc:picChg>
        <pc:picChg chg="add mod">
          <ac:chgData name="Lemon, Jacob" userId="a23a1c10-4c83-4284-91ca-3010babfff47" providerId="ADAL" clId="{8F652990-CBBA-4D43-8DEA-6F93EBE69A2F}" dt="2024-10-01T16:49:21.474" v="1451" actId="1076"/>
          <ac:picMkLst>
            <pc:docMk/>
            <pc:sldMk cId="3393570137" sldId="258"/>
            <ac:picMk id="2" creationId="{F1EF0514-BD75-E439-F399-96AD27AFC377}"/>
          </ac:picMkLst>
        </pc:picChg>
        <pc:picChg chg="add del mod">
          <ac:chgData name="Lemon, Jacob" userId="a23a1c10-4c83-4284-91ca-3010babfff47" providerId="ADAL" clId="{8F652990-CBBA-4D43-8DEA-6F93EBE69A2F}" dt="2024-10-01T16:48:38.449" v="1444" actId="478"/>
          <ac:picMkLst>
            <pc:docMk/>
            <pc:sldMk cId="3393570137" sldId="258"/>
            <ac:picMk id="3" creationId="{2BC36603-7DF6-5B66-C71F-1A460BEADE46}"/>
          </ac:picMkLst>
        </pc:picChg>
        <pc:picChg chg="add del">
          <ac:chgData name="Lemon, Jacob" userId="a23a1c10-4c83-4284-91ca-3010babfff47" providerId="ADAL" clId="{8F652990-CBBA-4D43-8DEA-6F93EBE69A2F}" dt="2024-09-30T14:58:06.577" v="83" actId="478"/>
          <ac:picMkLst>
            <pc:docMk/>
            <pc:sldMk cId="3393570137" sldId="258"/>
            <ac:picMk id="1026" creationId="{A8446CA9-7060-B9F7-9DE2-3A656E534DB5}"/>
          </ac:picMkLst>
        </pc:picChg>
        <pc:picChg chg="add del mod">
          <ac:chgData name="Lemon, Jacob" userId="a23a1c10-4c83-4284-91ca-3010babfff47" providerId="ADAL" clId="{8F652990-CBBA-4D43-8DEA-6F93EBE69A2F}" dt="2024-09-30T15:07:05.498" v="243" actId="1076"/>
          <ac:picMkLst>
            <pc:docMk/>
            <pc:sldMk cId="3393570137" sldId="258"/>
            <ac:picMk id="2050" creationId="{3CEC8E9E-F03A-8B73-719D-873D2D82B50A}"/>
          </ac:picMkLst>
        </pc:picChg>
        <pc:cxnChg chg="mod">
          <ac:chgData name="Lemon, Jacob" userId="a23a1c10-4c83-4284-91ca-3010babfff47" providerId="ADAL" clId="{8F652990-CBBA-4D43-8DEA-6F93EBE69A2F}" dt="2024-09-30T15:03:01.929" v="127" actId="1036"/>
          <ac:cxnSpMkLst>
            <pc:docMk/>
            <pc:sldMk cId="3393570137" sldId="258"/>
            <ac:cxnSpMk id="17" creationId="{11290571-D5B4-DBEE-A963-8FE57079A6A4}"/>
          </ac:cxnSpMkLst>
        </pc:cxnChg>
      </pc:sldChg>
      <pc:sldChg chg="addSp delSp modSp add mod ord">
        <pc:chgData name="Lemon, Jacob" userId="a23a1c10-4c83-4284-91ca-3010babfff47" providerId="ADAL" clId="{8F652990-CBBA-4D43-8DEA-6F93EBE69A2F}" dt="2024-10-01T13:57:23.649" v="1230" actId="21"/>
        <pc:sldMkLst>
          <pc:docMk/>
          <pc:sldMk cId="3734830627" sldId="259"/>
        </pc:sldMkLst>
        <pc:spChg chg="mod">
          <ac:chgData name="Lemon, Jacob" userId="a23a1c10-4c83-4284-91ca-3010babfff47" providerId="ADAL" clId="{8F652990-CBBA-4D43-8DEA-6F93EBE69A2F}" dt="2024-09-30T18:06:17.923" v="283" actId="242"/>
          <ac:spMkLst>
            <pc:docMk/>
            <pc:sldMk cId="3734830627" sldId="259"/>
            <ac:spMk id="7" creationId="{ADF9C380-CCED-8ECD-350F-8FBE8B670281}"/>
          </ac:spMkLst>
        </pc:spChg>
        <pc:spChg chg="mod">
          <ac:chgData name="Lemon, Jacob" userId="a23a1c10-4c83-4284-91ca-3010babfff47" providerId="ADAL" clId="{8F652990-CBBA-4D43-8DEA-6F93EBE69A2F}" dt="2024-09-30T18:12:21.986" v="364" actId="14100"/>
          <ac:spMkLst>
            <pc:docMk/>
            <pc:sldMk cId="3734830627" sldId="259"/>
            <ac:spMk id="9" creationId="{BF11028B-B151-1136-0A5C-DEDC05F7E002}"/>
          </ac:spMkLst>
        </pc:spChg>
        <pc:spChg chg="mod">
          <ac:chgData name="Lemon, Jacob" userId="a23a1c10-4c83-4284-91ca-3010babfff47" providerId="ADAL" clId="{8F652990-CBBA-4D43-8DEA-6F93EBE69A2F}" dt="2024-09-30T15:09:16.833" v="276" actId="1036"/>
          <ac:spMkLst>
            <pc:docMk/>
            <pc:sldMk cId="3734830627" sldId="259"/>
            <ac:spMk id="11" creationId="{175964BB-6B0B-3473-28F2-F03AAE6BC451}"/>
          </ac:spMkLst>
        </pc:spChg>
        <pc:grpChg chg="add mod">
          <ac:chgData name="Lemon, Jacob" userId="a23a1c10-4c83-4284-91ca-3010babfff47" providerId="ADAL" clId="{8F652990-CBBA-4D43-8DEA-6F93EBE69A2F}" dt="2024-09-30T15:09:16.833" v="276" actId="1036"/>
          <ac:grpSpMkLst>
            <pc:docMk/>
            <pc:sldMk cId="3734830627" sldId="259"/>
            <ac:grpSpMk id="14" creationId="{68126DE5-5319-9661-B215-83D434B4735A}"/>
          </ac:grpSpMkLst>
        </pc:grpChg>
        <pc:picChg chg="add del mod">
          <ac:chgData name="Lemon, Jacob" userId="a23a1c10-4c83-4284-91ca-3010babfff47" providerId="ADAL" clId="{8F652990-CBBA-4D43-8DEA-6F93EBE69A2F}" dt="2024-09-30T20:26:00.342" v="1062" actId="21"/>
          <ac:picMkLst>
            <pc:docMk/>
            <pc:sldMk cId="3734830627" sldId="259"/>
            <ac:picMk id="2" creationId="{4B1CBA83-E35E-3665-F609-947DEFDB02DB}"/>
          </ac:picMkLst>
        </pc:picChg>
        <pc:picChg chg="add mod">
          <ac:chgData name="Lemon, Jacob" userId="a23a1c10-4c83-4284-91ca-3010babfff47" providerId="ADAL" clId="{8F652990-CBBA-4D43-8DEA-6F93EBE69A2F}" dt="2024-10-01T13:36:27.255" v="1087"/>
          <ac:picMkLst>
            <pc:docMk/>
            <pc:sldMk cId="3734830627" sldId="259"/>
            <ac:picMk id="2" creationId="{C8705460-E389-A5A5-1E53-4F868B58C5DD}"/>
          </ac:picMkLst>
        </pc:picChg>
        <pc:picChg chg="add del mod">
          <ac:chgData name="Lemon, Jacob" userId="a23a1c10-4c83-4284-91ca-3010babfff47" providerId="ADAL" clId="{8F652990-CBBA-4D43-8DEA-6F93EBE69A2F}" dt="2024-10-01T13:57:23.649" v="1230" actId="21"/>
          <ac:picMkLst>
            <pc:docMk/>
            <pc:sldMk cId="3734830627" sldId="259"/>
            <ac:picMk id="3" creationId="{FE8BA470-C451-7B44-EBA8-2B772936233A}"/>
          </ac:picMkLst>
        </pc:picChg>
        <pc:picChg chg="mod">
          <ac:chgData name="Lemon, Jacob" userId="a23a1c10-4c83-4284-91ca-3010babfff47" providerId="ADAL" clId="{8F652990-CBBA-4D43-8DEA-6F93EBE69A2F}" dt="2024-09-30T15:09:16.833" v="276" actId="1036"/>
          <ac:picMkLst>
            <pc:docMk/>
            <pc:sldMk cId="3734830627" sldId="259"/>
            <ac:picMk id="2050" creationId="{3CEC8E9E-F03A-8B73-719D-873D2D82B50A}"/>
          </ac:picMkLst>
        </pc:picChg>
        <pc:cxnChg chg="add del mod">
          <ac:chgData name="Lemon, Jacob" userId="a23a1c10-4c83-4284-91ca-3010babfff47" providerId="ADAL" clId="{8F652990-CBBA-4D43-8DEA-6F93EBE69A2F}" dt="2024-09-30T15:08:01.565" v="258" actId="478"/>
          <ac:cxnSpMkLst>
            <pc:docMk/>
            <pc:sldMk cId="3734830627" sldId="259"/>
            <ac:cxnSpMk id="3" creationId="{CAB7ECDD-BF2D-4282-9EB1-0A6B5B363C57}"/>
          </ac:cxnSpMkLst>
        </pc:cxnChg>
        <pc:cxnChg chg="add del mod">
          <ac:chgData name="Lemon, Jacob" userId="a23a1c10-4c83-4284-91ca-3010babfff47" providerId="ADAL" clId="{8F652990-CBBA-4D43-8DEA-6F93EBE69A2F}" dt="2024-09-30T15:07:58.733" v="256" actId="478"/>
          <ac:cxnSpMkLst>
            <pc:docMk/>
            <pc:sldMk cId="3734830627" sldId="259"/>
            <ac:cxnSpMk id="12" creationId="{E5D82610-5CB9-420C-E74F-D0AAB11A3072}"/>
          </ac:cxnSpMkLst>
        </pc:cxnChg>
        <pc:cxnChg chg="add del">
          <ac:chgData name="Lemon, Jacob" userId="a23a1c10-4c83-4284-91ca-3010babfff47" providerId="ADAL" clId="{8F652990-CBBA-4D43-8DEA-6F93EBE69A2F}" dt="2024-09-30T15:08:00.015" v="257" actId="478"/>
          <ac:cxnSpMkLst>
            <pc:docMk/>
            <pc:sldMk cId="3734830627" sldId="259"/>
            <ac:cxnSpMk id="16" creationId="{FB9F0A16-9946-D33B-9EE8-6B92E8F5F0E0}"/>
          </ac:cxnSpMkLst>
        </pc:cxnChg>
        <pc:cxnChg chg="mod">
          <ac:chgData name="Lemon, Jacob" userId="a23a1c10-4c83-4284-91ca-3010babfff47" providerId="ADAL" clId="{8F652990-CBBA-4D43-8DEA-6F93EBE69A2F}" dt="2024-09-30T15:08:50.265" v="274" actId="1036"/>
          <ac:cxnSpMkLst>
            <pc:docMk/>
            <pc:sldMk cId="3734830627" sldId="259"/>
            <ac:cxnSpMk id="17" creationId="{11290571-D5B4-DBEE-A963-8FE57079A6A4}"/>
          </ac:cxnSpMkLst>
        </pc:cxnChg>
      </pc:sldChg>
      <pc:sldChg chg="addSp delSp modSp add">
        <pc:chgData name="Lemon, Jacob" userId="a23a1c10-4c83-4284-91ca-3010babfff47" providerId="ADAL" clId="{8F652990-CBBA-4D43-8DEA-6F93EBE69A2F}" dt="2024-10-03T19:06:23.653" v="1501" actId="21"/>
        <pc:sldMkLst>
          <pc:docMk/>
          <pc:sldMk cId="2625702080" sldId="260"/>
        </pc:sldMkLst>
        <pc:picChg chg="add mod">
          <ac:chgData name="Lemon, Jacob" userId="a23a1c10-4c83-4284-91ca-3010babfff47" providerId="ADAL" clId="{8F652990-CBBA-4D43-8DEA-6F93EBE69A2F}" dt="2024-09-30T20:17:40.180" v="1003"/>
          <ac:picMkLst>
            <pc:docMk/>
            <pc:sldMk cId="2625702080" sldId="260"/>
            <ac:picMk id="2" creationId="{054C380B-E56C-0046-5C65-09620A34E53D}"/>
          </ac:picMkLst>
        </pc:picChg>
        <pc:picChg chg="add mod">
          <ac:chgData name="Lemon, Jacob" userId="a23a1c10-4c83-4284-91ca-3010babfff47" providerId="ADAL" clId="{8F652990-CBBA-4D43-8DEA-6F93EBE69A2F}" dt="2024-10-01T13:36:20.857" v="1086" actId="1076"/>
          <ac:picMkLst>
            <pc:docMk/>
            <pc:sldMk cId="2625702080" sldId="260"/>
            <ac:picMk id="2" creationId="{7470FDEB-3086-4533-FDC3-CE5BC449065A}"/>
          </ac:picMkLst>
        </pc:picChg>
        <pc:picChg chg="add del mod">
          <ac:chgData name="Lemon, Jacob" userId="a23a1c10-4c83-4284-91ca-3010babfff47" providerId="ADAL" clId="{8F652990-CBBA-4D43-8DEA-6F93EBE69A2F}" dt="2024-09-30T20:25:18.504" v="1053" actId="21"/>
          <ac:picMkLst>
            <pc:docMk/>
            <pc:sldMk cId="2625702080" sldId="260"/>
            <ac:picMk id="2" creationId="{90E9B1DA-FB11-267D-4F73-D26D9CD3D278}"/>
          </ac:picMkLst>
        </pc:picChg>
        <pc:picChg chg="add del mod">
          <ac:chgData name="Lemon, Jacob" userId="a23a1c10-4c83-4284-91ca-3010babfff47" providerId="ADAL" clId="{8F652990-CBBA-4D43-8DEA-6F93EBE69A2F}" dt="2024-10-03T19:06:23.653" v="1501" actId="21"/>
          <ac:picMkLst>
            <pc:docMk/>
            <pc:sldMk cId="2625702080" sldId="260"/>
            <ac:picMk id="2" creationId="{D53B71ED-BED5-6E15-875F-23ADEC79DEB0}"/>
          </ac:picMkLst>
        </pc:picChg>
        <pc:picChg chg="add del mod">
          <ac:chgData name="Lemon, Jacob" userId="a23a1c10-4c83-4284-91ca-3010babfff47" providerId="ADAL" clId="{8F652990-CBBA-4D43-8DEA-6F93EBE69A2F}" dt="2024-09-30T20:26:16.752" v="1065" actId="21"/>
          <ac:picMkLst>
            <pc:docMk/>
            <pc:sldMk cId="2625702080" sldId="260"/>
            <ac:picMk id="3" creationId="{4B1CBA83-E35E-3665-F609-947DEFDB02DB}"/>
          </ac:picMkLst>
        </pc:picChg>
        <pc:picChg chg="add del mod">
          <ac:chgData name="Lemon, Jacob" userId="a23a1c10-4c83-4284-91ca-3010babfff47" providerId="ADAL" clId="{8F652990-CBBA-4D43-8DEA-6F93EBE69A2F}" dt="2024-10-01T13:58:09.383" v="1238" actId="478"/>
          <ac:picMkLst>
            <pc:docMk/>
            <pc:sldMk cId="2625702080" sldId="260"/>
            <ac:picMk id="3" creationId="{FE8BA470-C451-7B44-EBA8-2B772936233A}"/>
          </ac:picMkLst>
        </pc:picChg>
        <pc:picChg chg="mod">
          <ac:chgData name="Lemon, Jacob" userId="a23a1c10-4c83-4284-91ca-3010babfff47" providerId="ADAL" clId="{8F652990-CBBA-4D43-8DEA-6F93EBE69A2F}" dt="2024-09-30T20:24:48.728" v="1049" actId="1076"/>
          <ac:picMkLst>
            <pc:docMk/>
            <pc:sldMk cId="2625702080" sldId="260"/>
            <ac:picMk id="1026" creationId="{A8446CA9-7060-B9F7-9DE2-3A656E534DB5}"/>
          </ac:picMkLst>
        </pc:picChg>
        <pc:picChg chg="add del mod">
          <ac:chgData name="Lemon, Jacob" userId="a23a1c10-4c83-4284-91ca-3010babfff47" providerId="ADAL" clId="{8F652990-CBBA-4D43-8DEA-6F93EBE69A2F}" dt="2024-10-01T14:43:10.012" v="1325" actId="21"/>
          <ac:picMkLst>
            <pc:docMk/>
            <pc:sldMk cId="2625702080" sldId="260"/>
            <ac:picMk id="6146" creationId="{F5A10A34-0378-35F7-4AC1-4D23A538A1AA}"/>
          </ac:picMkLst>
        </pc:picChg>
      </pc:sldChg>
      <pc:sldChg chg="addSp delSp modSp add mod">
        <pc:chgData name="Lemon, Jacob" userId="a23a1c10-4c83-4284-91ca-3010babfff47" providerId="ADAL" clId="{8F652990-CBBA-4D43-8DEA-6F93EBE69A2F}" dt="2024-10-03T19:06:30.104" v="1503" actId="1076"/>
        <pc:sldMkLst>
          <pc:docMk/>
          <pc:sldMk cId="855177709" sldId="261"/>
        </pc:sldMkLst>
        <pc:spChg chg="del mod">
          <ac:chgData name="Lemon, Jacob" userId="a23a1c10-4c83-4284-91ca-3010babfff47" providerId="ADAL" clId="{8F652990-CBBA-4D43-8DEA-6F93EBE69A2F}" dt="2024-09-30T20:21:26.455" v="1015" actId="478"/>
          <ac:spMkLst>
            <pc:docMk/>
            <pc:sldMk cId="855177709" sldId="261"/>
            <ac:spMk id="7" creationId="{ADF9C380-CCED-8ECD-350F-8FBE8B670281}"/>
          </ac:spMkLst>
        </pc:spChg>
        <pc:spChg chg="del">
          <ac:chgData name="Lemon, Jacob" userId="a23a1c10-4c83-4284-91ca-3010babfff47" providerId="ADAL" clId="{8F652990-CBBA-4D43-8DEA-6F93EBE69A2F}" dt="2024-09-30T20:21:27.396" v="1016" actId="478"/>
          <ac:spMkLst>
            <pc:docMk/>
            <pc:sldMk cId="855177709" sldId="261"/>
            <ac:spMk id="8" creationId="{654A4C6B-DFDD-BD2B-BBFC-C600914F4D7B}"/>
          </ac:spMkLst>
        </pc:spChg>
        <pc:spChg chg="del mod">
          <ac:chgData name="Lemon, Jacob" userId="a23a1c10-4c83-4284-91ca-3010babfff47" providerId="ADAL" clId="{8F652990-CBBA-4D43-8DEA-6F93EBE69A2F}" dt="2024-09-30T20:21:43.035" v="1017" actId="478"/>
          <ac:spMkLst>
            <pc:docMk/>
            <pc:sldMk cId="855177709" sldId="261"/>
            <ac:spMk id="9" creationId="{BF11028B-B151-1136-0A5C-DEDC05F7E002}"/>
          </ac:spMkLst>
        </pc:spChg>
        <pc:spChg chg="del">
          <ac:chgData name="Lemon, Jacob" userId="a23a1c10-4c83-4284-91ca-3010babfff47" providerId="ADAL" clId="{8F652990-CBBA-4D43-8DEA-6F93EBE69A2F}" dt="2024-09-30T20:21:43.035" v="1017" actId="478"/>
          <ac:spMkLst>
            <pc:docMk/>
            <pc:sldMk cId="855177709" sldId="261"/>
            <ac:spMk id="10" creationId="{A366C08F-FCB2-E105-1766-530725D5213F}"/>
          </ac:spMkLst>
        </pc:spChg>
        <pc:spChg chg="del">
          <ac:chgData name="Lemon, Jacob" userId="a23a1c10-4c83-4284-91ca-3010babfff47" providerId="ADAL" clId="{8F652990-CBBA-4D43-8DEA-6F93EBE69A2F}" dt="2024-09-30T20:21:43.035" v="1017" actId="478"/>
          <ac:spMkLst>
            <pc:docMk/>
            <pc:sldMk cId="855177709" sldId="261"/>
            <ac:spMk id="11" creationId="{175964BB-6B0B-3473-28F2-F03AAE6BC451}"/>
          </ac:spMkLst>
        </pc:spChg>
        <pc:picChg chg="add mod">
          <ac:chgData name="Lemon, Jacob" userId="a23a1c10-4c83-4284-91ca-3010babfff47" providerId="ADAL" clId="{8F652990-CBBA-4D43-8DEA-6F93EBE69A2F}" dt="2024-10-01T15:41:45.397" v="1426" actId="732"/>
          <ac:picMkLst>
            <pc:docMk/>
            <pc:sldMk cId="855177709" sldId="261"/>
            <ac:picMk id="2" creationId="{335A7C18-3B09-7E0D-1124-821A906EE4EB}"/>
          </ac:picMkLst>
        </pc:picChg>
        <pc:picChg chg="add del mod">
          <ac:chgData name="Lemon, Jacob" userId="a23a1c10-4c83-4284-91ca-3010babfff47" providerId="ADAL" clId="{8F652990-CBBA-4D43-8DEA-6F93EBE69A2F}" dt="2024-09-30T20:26:19.622" v="1066" actId="478"/>
          <ac:picMkLst>
            <pc:docMk/>
            <pc:sldMk cId="855177709" sldId="261"/>
            <ac:picMk id="3" creationId="{90E9B1DA-FB11-267D-4F73-D26D9CD3D278}"/>
          </ac:picMkLst>
        </pc:picChg>
        <pc:picChg chg="add mod">
          <ac:chgData name="Lemon, Jacob" userId="a23a1c10-4c83-4284-91ca-3010babfff47" providerId="ADAL" clId="{8F652990-CBBA-4D43-8DEA-6F93EBE69A2F}" dt="2024-10-01T13:46:55.964" v="1130" actId="1076"/>
          <ac:picMkLst>
            <pc:docMk/>
            <pc:sldMk cId="855177709" sldId="261"/>
            <ac:picMk id="3" creationId="{EF0C554A-28B0-1C77-6807-6EEB31EC9D8C}"/>
          </ac:picMkLst>
        </pc:picChg>
        <pc:picChg chg="add mod">
          <ac:chgData name="Lemon, Jacob" userId="a23a1c10-4c83-4284-91ca-3010babfff47" providerId="ADAL" clId="{8F652990-CBBA-4D43-8DEA-6F93EBE69A2F}" dt="2024-10-01T13:46:54.244" v="1129" actId="1076"/>
          <ac:picMkLst>
            <pc:docMk/>
            <pc:sldMk cId="855177709" sldId="261"/>
            <ac:picMk id="7" creationId="{1037263B-9E12-DCFE-5085-4CEADA45F01E}"/>
          </ac:picMkLst>
        </pc:picChg>
        <pc:picChg chg="add mod">
          <ac:chgData name="Lemon, Jacob" userId="a23a1c10-4c83-4284-91ca-3010babfff47" providerId="ADAL" clId="{8F652990-CBBA-4D43-8DEA-6F93EBE69A2F}" dt="2024-10-01T13:47:56.035" v="1141" actId="1076"/>
          <ac:picMkLst>
            <pc:docMk/>
            <pc:sldMk cId="855177709" sldId="261"/>
            <ac:picMk id="8" creationId="{98BC140D-92C2-8E5D-E1B8-45DB84BFE017}"/>
          </ac:picMkLst>
        </pc:picChg>
        <pc:picChg chg="add del mod">
          <ac:chgData name="Lemon, Jacob" userId="a23a1c10-4c83-4284-91ca-3010babfff47" providerId="ADAL" clId="{8F652990-CBBA-4D43-8DEA-6F93EBE69A2F}" dt="2024-10-01T13:50:51.396" v="1150" actId="478"/>
          <ac:picMkLst>
            <pc:docMk/>
            <pc:sldMk cId="855177709" sldId="261"/>
            <ac:picMk id="9" creationId="{1155F095-69AB-CDA3-4283-1C763EDEAEC8}"/>
          </ac:picMkLst>
        </pc:picChg>
        <pc:picChg chg="add mod">
          <ac:chgData name="Lemon, Jacob" userId="a23a1c10-4c83-4284-91ca-3010babfff47" providerId="ADAL" clId="{8F652990-CBBA-4D43-8DEA-6F93EBE69A2F}" dt="2024-10-01T15:42:30.114" v="1436" actId="1076"/>
          <ac:picMkLst>
            <pc:docMk/>
            <pc:sldMk cId="855177709" sldId="261"/>
            <ac:picMk id="9" creationId="{8C13520D-FA33-4FCB-4E1E-0D3E55F22967}"/>
          </ac:picMkLst>
        </pc:picChg>
        <pc:picChg chg="add mod">
          <ac:chgData name="Lemon, Jacob" userId="a23a1c10-4c83-4284-91ca-3010babfff47" providerId="ADAL" clId="{8F652990-CBBA-4D43-8DEA-6F93EBE69A2F}" dt="2024-10-03T18:14:27.692" v="1485" actId="1076"/>
          <ac:picMkLst>
            <pc:docMk/>
            <pc:sldMk cId="855177709" sldId="261"/>
            <ac:picMk id="10" creationId="{CC685977-5A24-FB61-328F-1E670E030D19}"/>
          </ac:picMkLst>
        </pc:picChg>
        <pc:picChg chg="add mod">
          <ac:chgData name="Lemon, Jacob" userId="a23a1c10-4c83-4284-91ca-3010babfff47" providerId="ADAL" clId="{8F652990-CBBA-4D43-8DEA-6F93EBE69A2F}" dt="2024-10-01T13:53:26.776" v="1202" actId="1076"/>
          <ac:picMkLst>
            <pc:docMk/>
            <pc:sldMk cId="855177709" sldId="261"/>
            <ac:picMk id="11" creationId="{827F77CF-39F7-A9EB-DFD9-FC717CC45DDA}"/>
          </ac:picMkLst>
        </pc:picChg>
        <pc:picChg chg="add mod">
          <ac:chgData name="Lemon, Jacob" userId="a23a1c10-4c83-4284-91ca-3010babfff47" providerId="ADAL" clId="{8F652990-CBBA-4D43-8DEA-6F93EBE69A2F}" dt="2024-09-30T20:25:32.217" v="1057" actId="571"/>
          <ac:picMkLst>
            <pc:docMk/>
            <pc:sldMk cId="855177709" sldId="261"/>
            <ac:picMk id="12" creationId="{A5483461-6D25-93A0-C841-B8A67B86B6F2}"/>
          </ac:picMkLst>
        </pc:picChg>
        <pc:picChg chg="add mod">
          <ac:chgData name="Lemon, Jacob" userId="a23a1c10-4c83-4284-91ca-3010babfff47" providerId="ADAL" clId="{8F652990-CBBA-4D43-8DEA-6F93EBE69A2F}" dt="2024-10-01T13:54:19.336" v="1219" actId="1076"/>
          <ac:picMkLst>
            <pc:docMk/>
            <pc:sldMk cId="855177709" sldId="261"/>
            <ac:picMk id="12" creationId="{F0D2067E-48E9-E002-832C-D712E764ACD4}"/>
          </ac:picMkLst>
        </pc:picChg>
        <pc:picChg chg="add mod">
          <ac:chgData name="Lemon, Jacob" userId="a23a1c10-4c83-4284-91ca-3010babfff47" providerId="ADAL" clId="{8F652990-CBBA-4D43-8DEA-6F93EBE69A2F}" dt="2024-09-30T20:25:32.217" v="1057" actId="571"/>
          <ac:picMkLst>
            <pc:docMk/>
            <pc:sldMk cId="855177709" sldId="261"/>
            <ac:picMk id="13" creationId="{57BEF420-9407-C95D-3F1F-7E7975568204}"/>
          </ac:picMkLst>
        </pc:picChg>
        <pc:picChg chg="add mod">
          <ac:chgData name="Lemon, Jacob" userId="a23a1c10-4c83-4284-91ca-3010babfff47" providerId="ADAL" clId="{8F652990-CBBA-4D43-8DEA-6F93EBE69A2F}" dt="2024-10-03T19:06:30.104" v="1503" actId="1076"/>
          <ac:picMkLst>
            <pc:docMk/>
            <pc:sldMk cId="855177709" sldId="261"/>
            <ac:picMk id="13" creationId="{D53B71ED-BED5-6E15-875F-23ADEC79DEB0}"/>
          </ac:picMkLst>
        </pc:picChg>
        <pc:picChg chg="add mod">
          <ac:chgData name="Lemon, Jacob" userId="a23a1c10-4c83-4284-91ca-3010babfff47" providerId="ADAL" clId="{8F652990-CBBA-4D43-8DEA-6F93EBE69A2F}" dt="2024-09-30T20:26:19.950" v="1067"/>
          <ac:picMkLst>
            <pc:docMk/>
            <pc:sldMk cId="855177709" sldId="261"/>
            <ac:picMk id="14" creationId="{4B1CBA83-E35E-3665-F609-947DEFDB02DB}"/>
          </ac:picMkLst>
        </pc:picChg>
        <pc:picChg chg="add mod">
          <ac:chgData name="Lemon, Jacob" userId="a23a1c10-4c83-4284-91ca-3010babfff47" providerId="ADAL" clId="{8F652990-CBBA-4D43-8DEA-6F93EBE69A2F}" dt="2024-10-01T15:41:56.243" v="1428" actId="732"/>
          <ac:picMkLst>
            <pc:docMk/>
            <pc:sldMk cId="855177709" sldId="261"/>
            <ac:picMk id="15" creationId="{BBF71F7E-EFA9-2E45-9C1A-DD51460B007E}"/>
          </ac:picMkLst>
        </pc:picChg>
        <pc:picChg chg="add mod">
          <ac:chgData name="Lemon, Jacob" userId="a23a1c10-4c83-4284-91ca-3010babfff47" providerId="ADAL" clId="{8F652990-CBBA-4D43-8DEA-6F93EBE69A2F}" dt="2024-09-30T20:25:40.129" v="1058"/>
          <ac:picMkLst>
            <pc:docMk/>
            <pc:sldMk cId="855177709" sldId="261"/>
            <ac:picMk id="1026" creationId="{9C5ADC92-5E71-6DD0-949C-04EBEFCBF4D3}"/>
          </ac:picMkLst>
        </pc:picChg>
        <pc:picChg chg="add mod">
          <ac:chgData name="Lemon, Jacob" userId="a23a1c10-4c83-4284-91ca-3010babfff47" providerId="ADAL" clId="{8F652990-CBBA-4D43-8DEA-6F93EBE69A2F}" dt="2024-09-30T20:25:40.129" v="1058"/>
          <ac:picMkLst>
            <pc:docMk/>
            <pc:sldMk cId="855177709" sldId="261"/>
            <ac:picMk id="1028" creationId="{88C020FD-B504-DB30-B8AB-FE8E366CE7BE}"/>
          </ac:picMkLst>
        </pc:picChg>
        <pc:picChg chg="add mod">
          <ac:chgData name="Lemon, Jacob" userId="a23a1c10-4c83-4284-91ca-3010babfff47" providerId="ADAL" clId="{8F652990-CBBA-4D43-8DEA-6F93EBE69A2F}" dt="2024-09-30T20:25:40.129" v="1058"/>
          <ac:picMkLst>
            <pc:docMk/>
            <pc:sldMk cId="855177709" sldId="261"/>
            <ac:picMk id="1030" creationId="{1809B1D8-88E6-B0E3-DDD1-B53CF8E45E3F}"/>
          </ac:picMkLst>
        </pc:picChg>
        <pc:picChg chg="add mod">
          <ac:chgData name="Lemon, Jacob" userId="a23a1c10-4c83-4284-91ca-3010babfff47" providerId="ADAL" clId="{8F652990-CBBA-4D43-8DEA-6F93EBE69A2F}" dt="2024-09-30T20:25:40.129" v="1058"/>
          <ac:picMkLst>
            <pc:docMk/>
            <pc:sldMk cId="855177709" sldId="261"/>
            <ac:picMk id="1032" creationId="{B792D8B1-C040-4A78-E9B5-CB84677E59B5}"/>
          </ac:picMkLst>
        </pc:picChg>
        <pc:picChg chg="add mod">
          <ac:chgData name="Lemon, Jacob" userId="a23a1c10-4c83-4284-91ca-3010babfff47" providerId="ADAL" clId="{8F652990-CBBA-4D43-8DEA-6F93EBE69A2F}" dt="2024-09-30T20:25:40.129" v="1058"/>
          <ac:picMkLst>
            <pc:docMk/>
            <pc:sldMk cId="855177709" sldId="261"/>
            <ac:picMk id="1034" creationId="{8C8E26B7-9478-A7D5-2A9D-A698DFD86E77}"/>
          </ac:picMkLst>
        </pc:picChg>
        <pc:picChg chg="add del mod">
          <ac:chgData name="Lemon, Jacob" userId="a23a1c10-4c83-4284-91ca-3010babfff47" providerId="ADAL" clId="{8F652990-CBBA-4D43-8DEA-6F93EBE69A2F}" dt="2024-09-30T20:10:43.214" v="939" actId="478"/>
          <ac:picMkLst>
            <pc:docMk/>
            <pc:sldMk cId="855177709" sldId="261"/>
            <ac:picMk id="1036" creationId="{742FF91E-B591-BA5E-FDD7-CBF0F84FAAE5}"/>
          </ac:picMkLst>
        </pc:picChg>
        <pc:picChg chg="add del mod">
          <ac:chgData name="Lemon, Jacob" userId="a23a1c10-4c83-4284-91ca-3010babfff47" providerId="ADAL" clId="{8F652990-CBBA-4D43-8DEA-6F93EBE69A2F}" dt="2024-09-30T20:05:05.170" v="879" actId="478"/>
          <ac:picMkLst>
            <pc:docMk/>
            <pc:sldMk cId="855177709" sldId="261"/>
            <ac:picMk id="1038" creationId="{93A79891-D33B-1DC4-3264-34D057F9BCD5}"/>
          </ac:picMkLst>
        </pc:picChg>
        <pc:picChg chg="add mod">
          <ac:chgData name="Lemon, Jacob" userId="a23a1c10-4c83-4284-91ca-3010babfff47" providerId="ADAL" clId="{8F652990-CBBA-4D43-8DEA-6F93EBE69A2F}" dt="2024-09-30T20:25:40.129" v="1058"/>
          <ac:picMkLst>
            <pc:docMk/>
            <pc:sldMk cId="855177709" sldId="261"/>
            <ac:picMk id="1040" creationId="{2212AF1F-1076-0FAC-4126-2C20E4BC29DF}"/>
          </ac:picMkLst>
        </pc:picChg>
        <pc:picChg chg="add del mod">
          <ac:chgData name="Lemon, Jacob" userId="a23a1c10-4c83-4284-91ca-3010babfff47" providerId="ADAL" clId="{8F652990-CBBA-4D43-8DEA-6F93EBE69A2F}" dt="2024-09-30T20:15:52.233" v="1001" actId="478"/>
          <ac:picMkLst>
            <pc:docMk/>
            <pc:sldMk cId="855177709" sldId="261"/>
            <ac:picMk id="1042" creationId="{DBDA21A7-56F6-83E1-720A-69FED5EA48E8}"/>
          </ac:picMkLst>
        </pc:picChg>
        <pc:picChg chg="del">
          <ac:chgData name="Lemon, Jacob" userId="a23a1c10-4c83-4284-91ca-3010babfff47" providerId="ADAL" clId="{8F652990-CBBA-4D43-8DEA-6F93EBE69A2F}" dt="2024-09-30T20:21:24.492" v="1011" actId="478"/>
          <ac:picMkLst>
            <pc:docMk/>
            <pc:sldMk cId="855177709" sldId="261"/>
            <ac:picMk id="2050" creationId="{3CEC8E9E-F03A-8B73-719D-873D2D82B50A}"/>
          </ac:picMkLst>
        </pc:picChg>
        <pc:picChg chg="add mod">
          <ac:chgData name="Lemon, Jacob" userId="a23a1c10-4c83-4284-91ca-3010babfff47" providerId="ADAL" clId="{8F652990-CBBA-4D43-8DEA-6F93EBE69A2F}" dt="2024-10-01T15:00:10.866" v="1385" actId="1076"/>
          <ac:picMkLst>
            <pc:docMk/>
            <pc:sldMk cId="855177709" sldId="261"/>
            <ac:picMk id="7176" creationId="{75141074-C2F6-8C2B-5DF8-2B06EC14DD41}"/>
          </ac:picMkLst>
        </pc:picChg>
        <pc:cxnChg chg="del">
          <ac:chgData name="Lemon, Jacob" userId="a23a1c10-4c83-4284-91ca-3010babfff47" providerId="ADAL" clId="{8F652990-CBBA-4D43-8DEA-6F93EBE69A2F}" dt="2024-09-30T20:21:43.035" v="1017" actId="478"/>
          <ac:cxnSpMkLst>
            <pc:docMk/>
            <pc:sldMk cId="855177709" sldId="261"/>
            <ac:cxnSpMk id="17" creationId="{11290571-D5B4-DBEE-A963-8FE57079A6A4}"/>
          </ac:cxnSpMkLst>
        </pc:cxnChg>
      </pc:sldChg>
      <pc:sldChg chg="addSp delSp modSp add mod">
        <pc:chgData name="Lemon, Jacob" userId="a23a1c10-4c83-4284-91ca-3010babfff47" providerId="ADAL" clId="{8F652990-CBBA-4D43-8DEA-6F93EBE69A2F}" dt="2024-10-01T16:53:58.404" v="1457" actId="1036"/>
        <pc:sldMkLst>
          <pc:docMk/>
          <pc:sldMk cId="4137557254" sldId="262"/>
        </pc:sldMkLst>
        <pc:spChg chg="mod">
          <ac:chgData name="Lemon, Jacob" userId="a23a1c10-4c83-4284-91ca-3010babfff47" providerId="ADAL" clId="{8F652990-CBBA-4D43-8DEA-6F93EBE69A2F}" dt="2024-10-01T14:40:22.635" v="1287" actId="14100"/>
          <ac:spMkLst>
            <pc:docMk/>
            <pc:sldMk cId="4137557254" sldId="262"/>
            <ac:spMk id="9" creationId="{BF11028B-B151-1136-0A5C-DEDC05F7E002}"/>
          </ac:spMkLst>
        </pc:spChg>
        <pc:spChg chg="del mod">
          <ac:chgData name="Lemon, Jacob" userId="a23a1c10-4c83-4284-91ca-3010babfff47" providerId="ADAL" clId="{8F652990-CBBA-4D43-8DEA-6F93EBE69A2F}" dt="2024-10-01T14:39:34.444" v="1282" actId="478"/>
          <ac:spMkLst>
            <pc:docMk/>
            <pc:sldMk cId="4137557254" sldId="262"/>
            <ac:spMk id="11" creationId="{175964BB-6B0B-3473-28F2-F03AAE6BC451}"/>
          </ac:spMkLst>
        </pc:spChg>
        <pc:picChg chg="add mod">
          <ac:chgData name="Lemon, Jacob" userId="a23a1c10-4c83-4284-91ca-3010babfff47" providerId="ADAL" clId="{8F652990-CBBA-4D43-8DEA-6F93EBE69A2F}" dt="2024-10-01T14:53:42.278" v="1330"/>
          <ac:picMkLst>
            <pc:docMk/>
            <pc:sldMk cId="4137557254" sldId="262"/>
            <ac:picMk id="2" creationId="{9FB22B7D-AE0F-2BD9-1CA4-8BF527F88769}"/>
          </ac:picMkLst>
        </pc:picChg>
        <pc:picChg chg="add del mod">
          <ac:chgData name="Lemon, Jacob" userId="a23a1c10-4c83-4284-91ca-3010babfff47" providerId="ADAL" clId="{8F652990-CBBA-4D43-8DEA-6F93EBE69A2F}" dt="2024-10-01T16:47:23.040" v="1443" actId="1035"/>
          <ac:picMkLst>
            <pc:docMk/>
            <pc:sldMk cId="4137557254" sldId="262"/>
            <ac:picMk id="3" creationId="{2BC36603-7DF6-5B66-C71F-1A460BEADE46}"/>
          </ac:picMkLst>
        </pc:picChg>
        <pc:picChg chg="del">
          <ac:chgData name="Lemon, Jacob" userId="a23a1c10-4c83-4284-91ca-3010babfff47" providerId="ADAL" clId="{8F652990-CBBA-4D43-8DEA-6F93EBE69A2F}" dt="2024-10-01T14:37:52.675" v="1265" actId="478"/>
          <ac:picMkLst>
            <pc:docMk/>
            <pc:sldMk cId="4137557254" sldId="262"/>
            <ac:picMk id="2050" creationId="{3CEC8E9E-F03A-8B73-719D-873D2D82B50A}"/>
          </ac:picMkLst>
        </pc:picChg>
        <pc:cxnChg chg="mod">
          <ac:chgData name="Lemon, Jacob" userId="a23a1c10-4c83-4284-91ca-3010babfff47" providerId="ADAL" clId="{8F652990-CBBA-4D43-8DEA-6F93EBE69A2F}" dt="2024-10-01T16:53:58.404" v="1457" actId="1036"/>
          <ac:cxnSpMkLst>
            <pc:docMk/>
            <pc:sldMk cId="4137557254" sldId="262"/>
            <ac:cxnSpMk id="17" creationId="{11290571-D5B4-DBEE-A963-8FE57079A6A4}"/>
          </ac:cxnSpMkLst>
        </pc:cxnChg>
      </pc:sldChg>
      <pc:sldChg chg="addSp delSp modSp add ord">
        <pc:chgData name="Lemon, Jacob" userId="a23a1c10-4c83-4284-91ca-3010babfff47" providerId="ADAL" clId="{8F652990-CBBA-4D43-8DEA-6F93EBE69A2F}" dt="2024-10-09T15:08:50.963" v="1504" actId="2085"/>
        <pc:sldMkLst>
          <pc:docMk/>
          <pc:sldMk cId="1324223268" sldId="263"/>
        </pc:sldMkLst>
        <pc:picChg chg="add mod">
          <ac:chgData name="Lemon, Jacob" userId="a23a1c10-4c83-4284-91ca-3010babfff47" providerId="ADAL" clId="{8F652990-CBBA-4D43-8DEA-6F93EBE69A2F}" dt="2024-10-09T15:08:50.963" v="1504" actId="2085"/>
          <ac:picMkLst>
            <pc:docMk/>
            <pc:sldMk cId="1324223268" sldId="263"/>
            <ac:picMk id="2" creationId="{F5A10A34-0378-35F7-4AC1-4D23A538A1AA}"/>
          </ac:picMkLst>
        </pc:picChg>
        <pc:picChg chg="add del">
          <ac:chgData name="Lemon, Jacob" userId="a23a1c10-4c83-4284-91ca-3010babfff47" providerId="ADAL" clId="{8F652990-CBBA-4D43-8DEA-6F93EBE69A2F}" dt="2024-10-03T18:14:43.613" v="1489" actId="478"/>
          <ac:picMkLst>
            <pc:docMk/>
            <pc:sldMk cId="1324223268" sldId="263"/>
            <ac:picMk id="3" creationId="{DD276B43-2ECE-D906-D7A0-7472410F5C32}"/>
          </ac:picMkLst>
        </pc:picChg>
        <pc:picChg chg="add mod">
          <ac:chgData name="Lemon, Jacob" userId="a23a1c10-4c83-4284-91ca-3010babfff47" providerId="ADAL" clId="{8F652990-CBBA-4D43-8DEA-6F93EBE69A2F}" dt="2024-10-03T18:14:44.179" v="1490" actId="1076"/>
          <ac:picMkLst>
            <pc:docMk/>
            <pc:sldMk cId="1324223268" sldId="263"/>
            <ac:picMk id="11" creationId="{B06E15E4-D89D-30C5-2ABA-32F72F83312C}"/>
          </ac:picMkLst>
        </pc:picChg>
        <pc:picChg chg="del">
          <ac:chgData name="Lemon, Jacob" userId="a23a1c10-4c83-4284-91ca-3010babfff47" providerId="ADAL" clId="{8F652990-CBBA-4D43-8DEA-6F93EBE69A2F}" dt="2024-10-01T14:41:32.270" v="1292" actId="478"/>
          <ac:picMkLst>
            <pc:docMk/>
            <pc:sldMk cId="1324223268" sldId="263"/>
            <ac:picMk id="1026" creationId="{A8446CA9-7060-B9F7-9DE2-3A656E534DB5}"/>
          </ac:picMkLst>
        </pc:picChg>
        <pc:picChg chg="add del mod">
          <ac:chgData name="Lemon, Jacob" userId="a23a1c10-4c83-4284-91ca-3010babfff47" providerId="ADAL" clId="{8F652990-CBBA-4D43-8DEA-6F93EBE69A2F}" dt="2024-10-01T14:42:59.027" v="1320" actId="21"/>
          <ac:picMkLst>
            <pc:docMk/>
            <pc:sldMk cId="1324223268" sldId="263"/>
            <ac:picMk id="6146" creationId="{F5A10A34-0378-35F7-4AC1-4D23A538A1AA}"/>
          </ac:picMkLst>
        </pc:picChg>
      </pc:sldChg>
    </pc:docChg>
  </pc:docChgLst>
  <pc:docChgLst>
    <pc:chgData name="Lemon, Jacob" userId="a23a1c10-4c83-4284-91ca-3010babfff47" providerId="ADAL" clId="{CA0C6EDD-B021-4DDB-AB68-BDBB97E0C5DE}"/>
    <pc:docChg chg="undo redo custSel addSld delSld modSld sldOrd">
      <pc:chgData name="Lemon, Jacob" userId="a23a1c10-4c83-4284-91ca-3010babfff47" providerId="ADAL" clId="{CA0C6EDD-B021-4DDB-AB68-BDBB97E0C5DE}" dt="2025-01-19T20:17:44.733" v="9131" actId="2696"/>
      <pc:docMkLst>
        <pc:docMk/>
      </pc:docMkLst>
      <pc:sldChg chg="addSp delSp modSp mod ord setBg">
        <pc:chgData name="Lemon, Jacob" userId="a23a1c10-4c83-4284-91ca-3010babfff47" providerId="ADAL" clId="{CA0C6EDD-B021-4DDB-AB68-BDBB97E0C5DE}" dt="2025-01-18T04:04:00.863" v="9008" actId="1035"/>
        <pc:sldMkLst>
          <pc:docMk/>
          <pc:sldMk cId="3234861265" sldId="256"/>
        </pc:sldMkLst>
        <pc:spChg chg="mod">
          <ac:chgData name="Lemon, Jacob" userId="a23a1c10-4c83-4284-91ca-3010babfff47" providerId="ADAL" clId="{CA0C6EDD-B021-4DDB-AB68-BDBB97E0C5DE}" dt="2025-01-17T19:27:15.840" v="1140" actId="208"/>
          <ac:spMkLst>
            <pc:docMk/>
            <pc:sldMk cId="3234861265" sldId="256"/>
            <ac:spMk id="4" creationId="{6ED086FB-89D3-AD28-4022-585BB86AAC82}"/>
          </ac:spMkLst>
        </pc:spChg>
        <pc:spChg chg="mod">
          <ac:chgData name="Lemon, Jacob" userId="a23a1c10-4c83-4284-91ca-3010babfff47" providerId="ADAL" clId="{CA0C6EDD-B021-4DDB-AB68-BDBB97E0C5DE}" dt="2025-01-17T19:27:15.840" v="1140" actId="208"/>
          <ac:spMkLst>
            <pc:docMk/>
            <pc:sldMk cId="3234861265" sldId="256"/>
            <ac:spMk id="5" creationId="{2B5FC0DD-0F36-0151-EAAB-1F09E5C18862}"/>
          </ac:spMkLst>
        </pc:spChg>
        <pc:spChg chg="mod">
          <ac:chgData name="Lemon, Jacob" userId="a23a1c10-4c83-4284-91ca-3010babfff47" providerId="ADAL" clId="{CA0C6EDD-B021-4DDB-AB68-BDBB97E0C5DE}" dt="2025-01-18T04:04:00.863" v="9008" actId="1035"/>
          <ac:spMkLst>
            <pc:docMk/>
            <pc:sldMk cId="3234861265" sldId="256"/>
            <ac:spMk id="7" creationId="{ADF9C380-CCED-8ECD-350F-8FBE8B670281}"/>
          </ac:spMkLst>
        </pc:spChg>
        <pc:spChg chg="mod">
          <ac:chgData name="Lemon, Jacob" userId="a23a1c10-4c83-4284-91ca-3010babfff47" providerId="ADAL" clId="{CA0C6EDD-B021-4DDB-AB68-BDBB97E0C5DE}" dt="2025-01-18T04:04:00.863" v="9008" actId="1035"/>
          <ac:spMkLst>
            <pc:docMk/>
            <pc:sldMk cId="3234861265" sldId="256"/>
            <ac:spMk id="8" creationId="{654A4C6B-DFDD-BD2B-BBFC-C600914F4D7B}"/>
          </ac:spMkLst>
        </pc:spChg>
        <pc:spChg chg="mod">
          <ac:chgData name="Lemon, Jacob" userId="a23a1c10-4c83-4284-91ca-3010babfff47" providerId="ADAL" clId="{CA0C6EDD-B021-4DDB-AB68-BDBB97E0C5DE}" dt="2025-01-18T04:04:00.863" v="9008" actId="1035"/>
          <ac:spMkLst>
            <pc:docMk/>
            <pc:sldMk cId="3234861265" sldId="256"/>
            <ac:spMk id="10" creationId="{A366C08F-FCB2-E105-1766-530725D5213F}"/>
          </ac:spMkLst>
        </pc:spChg>
        <pc:grpChg chg="mod">
          <ac:chgData name="Lemon, Jacob" userId="a23a1c10-4c83-4284-91ca-3010babfff47" providerId="ADAL" clId="{CA0C6EDD-B021-4DDB-AB68-BDBB97E0C5DE}" dt="2025-01-17T19:20:42.706" v="726" actId="1076"/>
          <ac:grpSpMkLst>
            <pc:docMk/>
            <pc:sldMk cId="3234861265" sldId="256"/>
            <ac:grpSpMk id="6" creationId="{9CBBE732-299F-15A0-2915-463DDB62BFA6}"/>
          </ac:grpSpMkLst>
        </pc:grpChg>
        <pc:picChg chg="add mod">
          <ac:chgData name="Lemon, Jacob" userId="a23a1c10-4c83-4284-91ca-3010babfff47" providerId="ADAL" clId="{CA0C6EDD-B021-4DDB-AB68-BDBB97E0C5DE}" dt="2025-01-18T04:04:00.863" v="9008" actId="1035"/>
          <ac:picMkLst>
            <pc:docMk/>
            <pc:sldMk cId="3234861265" sldId="256"/>
            <ac:picMk id="2" creationId="{33BF262B-197E-7205-1FBD-341C17590B2A}"/>
          </ac:picMkLst>
        </pc:picChg>
        <pc:picChg chg="add mod">
          <ac:chgData name="Lemon, Jacob" userId="a23a1c10-4c83-4284-91ca-3010babfff47" providerId="ADAL" clId="{CA0C6EDD-B021-4DDB-AB68-BDBB97E0C5DE}" dt="2025-01-17T19:31:52.841" v="1322" actId="1076"/>
          <ac:picMkLst>
            <pc:docMk/>
            <pc:sldMk cId="3234861265" sldId="256"/>
            <ac:picMk id="9" creationId="{00062DA6-305F-A0CA-A78E-56EDE99F9DD1}"/>
          </ac:picMkLst>
        </pc:picChg>
        <pc:picChg chg="del">
          <ac:chgData name="Lemon, Jacob" userId="a23a1c10-4c83-4284-91ca-3010babfff47" providerId="ADAL" clId="{CA0C6EDD-B021-4DDB-AB68-BDBB97E0C5DE}" dt="2025-01-17T19:24:17.483" v="1096" actId="478"/>
          <ac:picMkLst>
            <pc:docMk/>
            <pc:sldMk cId="3234861265" sldId="256"/>
            <ac:picMk id="11" creationId="{DAF29798-7EDE-C659-5FF3-0AB5FA4E65E1}"/>
          </ac:picMkLst>
        </pc:picChg>
        <pc:picChg chg="del mod">
          <ac:chgData name="Lemon, Jacob" userId="a23a1c10-4c83-4284-91ca-3010babfff47" providerId="ADAL" clId="{CA0C6EDD-B021-4DDB-AB68-BDBB97E0C5DE}" dt="2025-01-17T19:30:16.657" v="1201" actId="478"/>
          <ac:picMkLst>
            <pc:docMk/>
            <pc:sldMk cId="3234861265" sldId="256"/>
            <ac:picMk id="15" creationId="{ABEA1E85-0DDB-0FF0-BF81-340843D61AA1}"/>
          </ac:picMkLst>
        </pc:picChg>
        <pc:cxnChg chg="del">
          <ac:chgData name="Lemon, Jacob" userId="a23a1c10-4c83-4284-91ca-3010babfff47" providerId="ADAL" clId="{CA0C6EDD-B021-4DDB-AB68-BDBB97E0C5DE}" dt="2025-01-17T19:29:18.095" v="1198" actId="478"/>
          <ac:cxnSpMkLst>
            <pc:docMk/>
            <pc:sldMk cId="3234861265" sldId="256"/>
            <ac:cxnSpMk id="3" creationId="{45A5CC8D-A271-09E4-8558-C5AB38F81308}"/>
          </ac:cxnSpMkLst>
        </pc:cxnChg>
      </pc:sldChg>
      <pc:sldChg chg="add del">
        <pc:chgData name="Lemon, Jacob" userId="a23a1c10-4c83-4284-91ca-3010babfff47" providerId="ADAL" clId="{CA0C6EDD-B021-4DDB-AB68-BDBB97E0C5DE}" dt="2025-01-17T21:11:18.771" v="2246" actId="47"/>
        <pc:sldMkLst>
          <pc:docMk/>
          <pc:sldMk cId="4051633814" sldId="257"/>
        </pc:sldMkLst>
      </pc:sldChg>
      <pc:sldChg chg="add del">
        <pc:chgData name="Lemon, Jacob" userId="a23a1c10-4c83-4284-91ca-3010babfff47" providerId="ADAL" clId="{CA0C6EDD-B021-4DDB-AB68-BDBB97E0C5DE}" dt="2025-01-17T21:11:19.153" v="2248" actId="47"/>
        <pc:sldMkLst>
          <pc:docMk/>
          <pc:sldMk cId="3393570137" sldId="258"/>
        </pc:sldMkLst>
      </pc:sldChg>
      <pc:sldChg chg="add del">
        <pc:chgData name="Lemon, Jacob" userId="a23a1c10-4c83-4284-91ca-3010babfff47" providerId="ADAL" clId="{CA0C6EDD-B021-4DDB-AB68-BDBB97E0C5DE}" dt="2025-01-17T21:11:18.951" v="2247" actId="47"/>
        <pc:sldMkLst>
          <pc:docMk/>
          <pc:sldMk cId="3734830627" sldId="259"/>
        </pc:sldMkLst>
      </pc:sldChg>
      <pc:sldChg chg="modSp add del mod">
        <pc:chgData name="Lemon, Jacob" userId="a23a1c10-4c83-4284-91ca-3010babfff47" providerId="ADAL" clId="{CA0C6EDD-B021-4DDB-AB68-BDBB97E0C5DE}" dt="2025-01-17T21:11:18.582" v="2245" actId="47"/>
        <pc:sldMkLst>
          <pc:docMk/>
          <pc:sldMk cId="2625702080" sldId="260"/>
        </pc:sldMkLst>
        <pc:spChg chg="mod">
          <ac:chgData name="Lemon, Jacob" userId="a23a1c10-4c83-4284-91ca-3010babfff47" providerId="ADAL" clId="{CA0C6EDD-B021-4DDB-AB68-BDBB97E0C5DE}" dt="2025-01-17T19:50:02.200" v="1327" actId="207"/>
          <ac:spMkLst>
            <pc:docMk/>
            <pc:sldMk cId="2625702080" sldId="260"/>
            <ac:spMk id="7" creationId="{ADF9C380-CCED-8ECD-350F-8FBE8B670281}"/>
          </ac:spMkLst>
        </pc:spChg>
        <pc:spChg chg="mod">
          <ac:chgData name="Lemon, Jacob" userId="a23a1c10-4c83-4284-91ca-3010babfff47" providerId="ADAL" clId="{CA0C6EDD-B021-4DDB-AB68-BDBB97E0C5DE}" dt="2025-01-17T19:50:25.945" v="1332" actId="207"/>
          <ac:spMkLst>
            <pc:docMk/>
            <pc:sldMk cId="2625702080" sldId="260"/>
            <ac:spMk id="8" creationId="{654A4C6B-DFDD-BD2B-BBFC-C600914F4D7B}"/>
          </ac:spMkLst>
        </pc:spChg>
        <pc:spChg chg="mod">
          <ac:chgData name="Lemon, Jacob" userId="a23a1c10-4c83-4284-91ca-3010babfff47" providerId="ADAL" clId="{CA0C6EDD-B021-4DDB-AB68-BDBB97E0C5DE}" dt="2025-01-17T19:50:26.218" v="1333" actId="207"/>
          <ac:spMkLst>
            <pc:docMk/>
            <pc:sldMk cId="2625702080" sldId="260"/>
            <ac:spMk id="9" creationId="{BF11028B-B151-1136-0A5C-DEDC05F7E002}"/>
          </ac:spMkLst>
        </pc:spChg>
        <pc:spChg chg="mod">
          <ac:chgData name="Lemon, Jacob" userId="a23a1c10-4c83-4284-91ca-3010babfff47" providerId="ADAL" clId="{CA0C6EDD-B021-4DDB-AB68-BDBB97E0C5DE}" dt="2025-01-17T19:51:35.087" v="1335" actId="207"/>
          <ac:spMkLst>
            <pc:docMk/>
            <pc:sldMk cId="2625702080" sldId="260"/>
            <ac:spMk id="10" creationId="{A366C08F-FCB2-E105-1766-530725D5213F}"/>
          </ac:spMkLst>
        </pc:spChg>
        <pc:cxnChg chg="mod">
          <ac:chgData name="Lemon, Jacob" userId="a23a1c10-4c83-4284-91ca-3010babfff47" providerId="ADAL" clId="{CA0C6EDD-B021-4DDB-AB68-BDBB97E0C5DE}" dt="2025-01-17T19:51:26.242" v="1334" actId="208"/>
          <ac:cxnSpMkLst>
            <pc:docMk/>
            <pc:sldMk cId="2625702080" sldId="260"/>
            <ac:cxnSpMk id="17" creationId="{11290571-D5B4-DBEE-A963-8FE57079A6A4}"/>
          </ac:cxnSpMkLst>
        </pc:cxnChg>
      </pc:sldChg>
      <pc:sldChg chg="del">
        <pc:chgData name="Lemon, Jacob" userId="a23a1c10-4c83-4284-91ca-3010babfff47" providerId="ADAL" clId="{CA0C6EDD-B021-4DDB-AB68-BDBB97E0C5DE}" dt="2025-01-17T21:11:23.113" v="2250" actId="47"/>
        <pc:sldMkLst>
          <pc:docMk/>
          <pc:sldMk cId="855177709" sldId="261"/>
        </pc:sldMkLst>
      </pc:sldChg>
      <pc:sldChg chg="add del">
        <pc:chgData name="Lemon, Jacob" userId="a23a1c10-4c83-4284-91ca-3010babfff47" providerId="ADAL" clId="{CA0C6EDD-B021-4DDB-AB68-BDBB97E0C5DE}" dt="2025-01-17T21:11:19.693" v="2249" actId="47"/>
        <pc:sldMkLst>
          <pc:docMk/>
          <pc:sldMk cId="4137557254" sldId="262"/>
        </pc:sldMkLst>
      </pc:sldChg>
      <pc:sldChg chg="del">
        <pc:chgData name="Lemon, Jacob" userId="a23a1c10-4c83-4284-91ca-3010babfff47" providerId="ADAL" clId="{CA0C6EDD-B021-4DDB-AB68-BDBB97E0C5DE}" dt="2025-01-17T21:11:24.834" v="2251" actId="47"/>
        <pc:sldMkLst>
          <pc:docMk/>
          <pc:sldMk cId="1324223268" sldId="263"/>
        </pc:sldMkLst>
      </pc:sldChg>
      <pc:sldChg chg="addSp delSp modSp add mod modAnim">
        <pc:chgData name="Lemon, Jacob" userId="a23a1c10-4c83-4284-91ca-3010babfff47" providerId="ADAL" clId="{CA0C6EDD-B021-4DDB-AB68-BDBB97E0C5DE}" dt="2025-01-18T03:06:11.414" v="6330" actId="20577"/>
        <pc:sldMkLst>
          <pc:docMk/>
          <pc:sldMk cId="891629857" sldId="264"/>
        </pc:sldMkLst>
        <pc:spChg chg="add mod">
          <ac:chgData name="Lemon, Jacob" userId="a23a1c10-4c83-4284-91ca-3010babfff47" providerId="ADAL" clId="{CA0C6EDD-B021-4DDB-AB68-BDBB97E0C5DE}" dt="2025-01-17T20:35:58.621" v="1462" actId="27636"/>
          <ac:spMkLst>
            <pc:docMk/>
            <pc:sldMk cId="891629857" sldId="264"/>
            <ac:spMk id="3" creationId="{E08604CC-DB47-3798-5B11-D1369E5DE267}"/>
          </ac:spMkLst>
        </pc:spChg>
        <pc:spChg chg="del">
          <ac:chgData name="Lemon, Jacob" userId="a23a1c10-4c83-4284-91ca-3010babfff47" providerId="ADAL" clId="{CA0C6EDD-B021-4DDB-AB68-BDBB97E0C5DE}" dt="2025-01-17T19:52:03.116" v="1336" actId="478"/>
          <ac:spMkLst>
            <pc:docMk/>
            <pc:sldMk cId="891629857" sldId="264"/>
            <ac:spMk id="7" creationId="{ADF9C380-CCED-8ECD-350F-8FBE8B670281}"/>
          </ac:spMkLst>
        </pc:spChg>
        <pc:spChg chg="del">
          <ac:chgData name="Lemon, Jacob" userId="a23a1c10-4c83-4284-91ca-3010babfff47" providerId="ADAL" clId="{CA0C6EDD-B021-4DDB-AB68-BDBB97E0C5DE}" dt="2025-01-17T19:52:04.509" v="1337" actId="478"/>
          <ac:spMkLst>
            <pc:docMk/>
            <pc:sldMk cId="891629857" sldId="264"/>
            <ac:spMk id="8" creationId="{654A4C6B-DFDD-BD2B-BBFC-C600914F4D7B}"/>
          </ac:spMkLst>
        </pc:spChg>
        <pc:spChg chg="del">
          <ac:chgData name="Lemon, Jacob" userId="a23a1c10-4c83-4284-91ca-3010babfff47" providerId="ADAL" clId="{CA0C6EDD-B021-4DDB-AB68-BDBB97E0C5DE}" dt="2025-01-17T19:52:06.549" v="1338" actId="478"/>
          <ac:spMkLst>
            <pc:docMk/>
            <pc:sldMk cId="891629857" sldId="264"/>
            <ac:spMk id="10" creationId="{A366C08F-FCB2-E105-1766-530725D5213F}"/>
          </ac:spMkLst>
        </pc:spChg>
        <pc:spChg chg="add mod topLvl">
          <ac:chgData name="Lemon, Jacob" userId="a23a1c10-4c83-4284-91ca-3010babfff47" providerId="ADAL" clId="{CA0C6EDD-B021-4DDB-AB68-BDBB97E0C5DE}" dt="2025-01-18T02:16:49.810" v="5861" actId="164"/>
          <ac:spMkLst>
            <pc:docMk/>
            <pc:sldMk cId="891629857" sldId="264"/>
            <ac:spMk id="11" creationId="{CB670782-AEC9-4AC7-9792-5A1C67A2EAF6}"/>
          </ac:spMkLst>
        </pc:spChg>
        <pc:spChg chg="add mod topLvl">
          <ac:chgData name="Lemon, Jacob" userId="a23a1c10-4c83-4284-91ca-3010babfff47" providerId="ADAL" clId="{CA0C6EDD-B021-4DDB-AB68-BDBB97E0C5DE}" dt="2025-01-18T02:16:49.810" v="5861" actId="164"/>
          <ac:spMkLst>
            <pc:docMk/>
            <pc:sldMk cId="891629857" sldId="264"/>
            <ac:spMk id="12" creationId="{4BCF56E1-54CA-F731-84FC-E7CFD494B310}"/>
          </ac:spMkLst>
        </pc:spChg>
        <pc:spChg chg="add mod">
          <ac:chgData name="Lemon, Jacob" userId="a23a1c10-4c83-4284-91ca-3010babfff47" providerId="ADAL" clId="{CA0C6EDD-B021-4DDB-AB68-BDBB97E0C5DE}" dt="2025-01-18T03:06:11.414" v="6330" actId="20577"/>
          <ac:spMkLst>
            <pc:docMk/>
            <pc:sldMk cId="891629857" sldId="264"/>
            <ac:spMk id="13" creationId="{AC602D77-3BD5-424B-795D-05E6034A561B}"/>
          </ac:spMkLst>
        </pc:spChg>
        <pc:spChg chg="add mod topLvl">
          <ac:chgData name="Lemon, Jacob" userId="a23a1c10-4c83-4284-91ca-3010babfff47" providerId="ADAL" clId="{CA0C6EDD-B021-4DDB-AB68-BDBB97E0C5DE}" dt="2025-01-18T02:17:09.139" v="5863" actId="164"/>
          <ac:spMkLst>
            <pc:docMk/>
            <pc:sldMk cId="891629857" sldId="264"/>
            <ac:spMk id="15" creationId="{3F4EBDBD-34EE-EC41-F58C-29361D6E863F}"/>
          </ac:spMkLst>
        </pc:spChg>
        <pc:spChg chg="add mod topLvl">
          <ac:chgData name="Lemon, Jacob" userId="a23a1c10-4c83-4284-91ca-3010babfff47" providerId="ADAL" clId="{CA0C6EDD-B021-4DDB-AB68-BDBB97E0C5DE}" dt="2025-01-18T02:17:09.139" v="5863" actId="164"/>
          <ac:spMkLst>
            <pc:docMk/>
            <pc:sldMk cId="891629857" sldId="264"/>
            <ac:spMk id="16" creationId="{C250816A-9F94-4746-6C4E-5165BE3EE6E5}"/>
          </ac:spMkLst>
        </pc:spChg>
        <pc:spChg chg="add mod">
          <ac:chgData name="Lemon, Jacob" userId="a23a1c10-4c83-4284-91ca-3010babfff47" providerId="ADAL" clId="{CA0C6EDD-B021-4DDB-AB68-BDBB97E0C5DE}" dt="2025-01-17T20:40:43.195" v="1612"/>
          <ac:spMkLst>
            <pc:docMk/>
            <pc:sldMk cId="891629857" sldId="264"/>
            <ac:spMk id="17" creationId="{605E56B6-9AA3-8DFC-340D-211A9C040928}"/>
          </ac:spMkLst>
        </pc:spChg>
        <pc:spChg chg="add mod">
          <ac:chgData name="Lemon, Jacob" userId="a23a1c10-4c83-4284-91ca-3010babfff47" providerId="ADAL" clId="{CA0C6EDD-B021-4DDB-AB68-BDBB97E0C5DE}" dt="2025-01-17T20:40:43.195" v="1612"/>
          <ac:spMkLst>
            <pc:docMk/>
            <pc:sldMk cId="891629857" sldId="264"/>
            <ac:spMk id="18" creationId="{0B6E016E-3326-F035-8689-E781E130442A}"/>
          </ac:spMkLst>
        </pc:spChg>
        <pc:spChg chg="add mod topLvl">
          <ac:chgData name="Lemon, Jacob" userId="a23a1c10-4c83-4284-91ca-3010babfff47" providerId="ADAL" clId="{CA0C6EDD-B021-4DDB-AB68-BDBB97E0C5DE}" dt="2025-01-18T02:16:56.024" v="5862" actId="164"/>
          <ac:spMkLst>
            <pc:docMk/>
            <pc:sldMk cId="891629857" sldId="264"/>
            <ac:spMk id="19" creationId="{0E9E4BEA-A4D7-F7DA-7C8D-0985BE7A4499}"/>
          </ac:spMkLst>
        </pc:spChg>
        <pc:spChg chg="add mod topLvl">
          <ac:chgData name="Lemon, Jacob" userId="a23a1c10-4c83-4284-91ca-3010babfff47" providerId="ADAL" clId="{CA0C6EDD-B021-4DDB-AB68-BDBB97E0C5DE}" dt="2025-01-18T02:16:56.024" v="5862" actId="164"/>
          <ac:spMkLst>
            <pc:docMk/>
            <pc:sldMk cId="891629857" sldId="264"/>
            <ac:spMk id="20" creationId="{6513E5F0-1D0C-81FB-28B4-A65104FA76BF}"/>
          </ac:spMkLst>
        </pc:spChg>
        <pc:spChg chg="add mod topLvl">
          <ac:chgData name="Lemon, Jacob" userId="a23a1c10-4c83-4284-91ca-3010babfff47" providerId="ADAL" clId="{CA0C6EDD-B021-4DDB-AB68-BDBB97E0C5DE}" dt="2025-01-18T02:17:14.025" v="5864" actId="164"/>
          <ac:spMkLst>
            <pc:docMk/>
            <pc:sldMk cId="891629857" sldId="264"/>
            <ac:spMk id="21" creationId="{E5466BD4-69C0-63DC-7664-E213FB16BA33}"/>
          </ac:spMkLst>
        </pc:spChg>
        <pc:spChg chg="add mod topLvl">
          <ac:chgData name="Lemon, Jacob" userId="a23a1c10-4c83-4284-91ca-3010babfff47" providerId="ADAL" clId="{CA0C6EDD-B021-4DDB-AB68-BDBB97E0C5DE}" dt="2025-01-18T02:17:14.025" v="5864" actId="164"/>
          <ac:spMkLst>
            <pc:docMk/>
            <pc:sldMk cId="891629857" sldId="264"/>
            <ac:spMk id="22" creationId="{EE25D505-F70A-B969-000F-F8CCDB659D47}"/>
          </ac:spMkLst>
        </pc:spChg>
        <pc:grpChg chg="add del mod">
          <ac:chgData name="Lemon, Jacob" userId="a23a1c10-4c83-4284-91ca-3010babfff47" providerId="ADAL" clId="{CA0C6EDD-B021-4DDB-AB68-BDBB97E0C5DE}" dt="2025-01-18T02:16:34.543" v="5859" actId="165"/>
          <ac:grpSpMkLst>
            <pc:docMk/>
            <pc:sldMk cId="891629857" sldId="264"/>
            <ac:grpSpMk id="25" creationId="{979D10AF-DF12-FC85-8901-7FBC1B6AADDB}"/>
          </ac:grpSpMkLst>
        </pc:grpChg>
        <pc:grpChg chg="add del mod">
          <ac:chgData name="Lemon, Jacob" userId="a23a1c10-4c83-4284-91ca-3010babfff47" providerId="ADAL" clId="{CA0C6EDD-B021-4DDB-AB68-BDBB97E0C5DE}" dt="2025-01-18T02:16:38.350" v="5860" actId="165"/>
          <ac:grpSpMkLst>
            <pc:docMk/>
            <pc:sldMk cId="891629857" sldId="264"/>
            <ac:grpSpMk id="26" creationId="{F0800E48-A8B7-DFC6-101D-3FCF36D7CF36}"/>
          </ac:grpSpMkLst>
        </pc:grpChg>
        <pc:grpChg chg="add mod">
          <ac:chgData name="Lemon, Jacob" userId="a23a1c10-4c83-4284-91ca-3010babfff47" providerId="ADAL" clId="{CA0C6EDD-B021-4DDB-AB68-BDBB97E0C5DE}" dt="2025-01-18T02:16:49.810" v="5861" actId="164"/>
          <ac:grpSpMkLst>
            <pc:docMk/>
            <pc:sldMk cId="891629857" sldId="264"/>
            <ac:grpSpMk id="27" creationId="{32B30F66-F854-80BC-728F-2FA9EC33F05C}"/>
          </ac:grpSpMkLst>
        </pc:grpChg>
        <pc:grpChg chg="add mod">
          <ac:chgData name="Lemon, Jacob" userId="a23a1c10-4c83-4284-91ca-3010babfff47" providerId="ADAL" clId="{CA0C6EDD-B021-4DDB-AB68-BDBB97E0C5DE}" dt="2025-01-18T02:16:56.024" v="5862" actId="164"/>
          <ac:grpSpMkLst>
            <pc:docMk/>
            <pc:sldMk cId="891629857" sldId="264"/>
            <ac:grpSpMk id="28" creationId="{20060A2A-9300-F09C-2A8C-3F7405834EC1}"/>
          </ac:grpSpMkLst>
        </pc:grpChg>
        <pc:grpChg chg="add mod">
          <ac:chgData name="Lemon, Jacob" userId="a23a1c10-4c83-4284-91ca-3010babfff47" providerId="ADAL" clId="{CA0C6EDD-B021-4DDB-AB68-BDBB97E0C5DE}" dt="2025-01-18T02:17:09.139" v="5863" actId="164"/>
          <ac:grpSpMkLst>
            <pc:docMk/>
            <pc:sldMk cId="891629857" sldId="264"/>
            <ac:grpSpMk id="29" creationId="{30B9A1E4-7D61-2556-90D2-26D2E928F60D}"/>
          </ac:grpSpMkLst>
        </pc:grpChg>
        <pc:grpChg chg="add mod">
          <ac:chgData name="Lemon, Jacob" userId="a23a1c10-4c83-4284-91ca-3010babfff47" providerId="ADAL" clId="{CA0C6EDD-B021-4DDB-AB68-BDBB97E0C5DE}" dt="2025-01-18T02:17:14.025" v="5864" actId="164"/>
          <ac:grpSpMkLst>
            <pc:docMk/>
            <pc:sldMk cId="891629857" sldId="264"/>
            <ac:grpSpMk id="30" creationId="{68AE4666-F313-C8F5-ED53-379089D0204F}"/>
          </ac:grpSpMkLst>
        </pc:grpChg>
        <pc:picChg chg="del">
          <ac:chgData name="Lemon, Jacob" userId="a23a1c10-4c83-4284-91ca-3010babfff47" providerId="ADAL" clId="{CA0C6EDD-B021-4DDB-AB68-BDBB97E0C5DE}" dt="2025-01-17T19:52:07.832" v="1339" actId="478"/>
          <ac:picMkLst>
            <pc:docMk/>
            <pc:sldMk cId="891629857" sldId="264"/>
            <ac:picMk id="2" creationId="{33BF262B-197E-7205-1FBD-341C17590B2A}"/>
          </ac:picMkLst>
        </pc:picChg>
        <pc:picChg chg="del">
          <ac:chgData name="Lemon, Jacob" userId="a23a1c10-4c83-4284-91ca-3010babfff47" providerId="ADAL" clId="{CA0C6EDD-B021-4DDB-AB68-BDBB97E0C5DE}" dt="2025-01-17T19:52:09.392" v="1340" actId="478"/>
          <ac:picMkLst>
            <pc:docMk/>
            <pc:sldMk cId="891629857" sldId="264"/>
            <ac:picMk id="9" creationId="{00062DA6-305F-A0CA-A78E-56EDE99F9DD1}"/>
          </ac:picMkLst>
        </pc:picChg>
        <pc:picChg chg="del">
          <ac:chgData name="Lemon, Jacob" userId="a23a1c10-4c83-4284-91ca-3010babfff47" providerId="ADAL" clId="{CA0C6EDD-B021-4DDB-AB68-BDBB97E0C5DE}" dt="2025-01-17T21:11:10.467" v="2241" actId="478"/>
          <ac:picMkLst>
            <pc:docMk/>
            <pc:sldMk cId="891629857" sldId="264"/>
            <ac:picMk id="24" creationId="{01B27D44-AB39-7DFA-4B48-427CDBDB73D5}"/>
          </ac:picMkLst>
        </pc:picChg>
        <pc:cxnChg chg="add del mod">
          <ac:chgData name="Lemon, Jacob" userId="a23a1c10-4c83-4284-91ca-3010babfff47" providerId="ADAL" clId="{CA0C6EDD-B021-4DDB-AB68-BDBB97E0C5DE}" dt="2025-01-17T20:46:10.864" v="1622" actId="21"/>
          <ac:cxnSpMkLst>
            <pc:docMk/>
            <pc:sldMk cId="891629857" sldId="264"/>
            <ac:cxnSpMk id="14" creationId="{6493101C-6C73-FB69-7F3F-22F2D1EB6EB0}"/>
          </ac:cxnSpMkLst>
        </pc:cxnChg>
        <pc:cxnChg chg="add mod">
          <ac:chgData name="Lemon, Jacob" userId="a23a1c10-4c83-4284-91ca-3010babfff47" providerId="ADAL" clId="{CA0C6EDD-B021-4DDB-AB68-BDBB97E0C5DE}" dt="2025-01-17T20:46:16.353" v="1624" actId="1076"/>
          <ac:cxnSpMkLst>
            <pc:docMk/>
            <pc:sldMk cId="891629857" sldId="264"/>
            <ac:cxnSpMk id="23" creationId="{6493101C-6C73-FB69-7F3F-22F2D1EB6EB0}"/>
          </ac:cxnSpMkLst>
        </pc:cxnChg>
      </pc:sldChg>
      <pc:sldChg chg="add del setBg">
        <pc:chgData name="Lemon, Jacob" userId="a23a1c10-4c83-4284-91ca-3010babfff47" providerId="ADAL" clId="{CA0C6EDD-B021-4DDB-AB68-BDBB97E0C5DE}" dt="2025-01-17T21:11:18.347" v="2244" actId="47"/>
        <pc:sldMkLst>
          <pc:docMk/>
          <pc:sldMk cId="1997469043" sldId="265"/>
        </pc:sldMkLst>
      </pc:sldChg>
      <pc:sldChg chg="add del setBg">
        <pc:chgData name="Lemon, Jacob" userId="a23a1c10-4c83-4284-91ca-3010babfff47" providerId="ADAL" clId="{CA0C6EDD-B021-4DDB-AB68-BDBB97E0C5DE}" dt="2025-01-17T21:11:18.061" v="2243" actId="47"/>
        <pc:sldMkLst>
          <pc:docMk/>
          <pc:sldMk cId="1722589388" sldId="266"/>
        </pc:sldMkLst>
      </pc:sldChg>
      <pc:sldChg chg="addSp delSp modSp add mod modAnim">
        <pc:chgData name="Lemon, Jacob" userId="a23a1c10-4c83-4284-91ca-3010babfff47" providerId="ADAL" clId="{CA0C6EDD-B021-4DDB-AB68-BDBB97E0C5DE}" dt="2025-01-18T03:19:58.493" v="8092" actId="113"/>
        <pc:sldMkLst>
          <pc:docMk/>
          <pc:sldMk cId="2022781344" sldId="267"/>
        </pc:sldMkLst>
        <pc:spChg chg="add mod">
          <ac:chgData name="Lemon, Jacob" userId="a23a1c10-4c83-4284-91ca-3010babfff47" providerId="ADAL" clId="{CA0C6EDD-B021-4DDB-AB68-BDBB97E0C5DE}" dt="2025-01-18T03:19:58.493" v="8092" actId="113"/>
          <ac:spMkLst>
            <pc:docMk/>
            <pc:sldMk cId="2022781344" sldId="267"/>
            <ac:spMk id="2" creationId="{BBA71C88-4663-B464-C3C3-8F4FC92D3E42}"/>
          </ac:spMkLst>
        </pc:spChg>
        <pc:spChg chg="mod">
          <ac:chgData name="Lemon, Jacob" userId="a23a1c10-4c83-4284-91ca-3010babfff47" providerId="ADAL" clId="{CA0C6EDD-B021-4DDB-AB68-BDBB97E0C5DE}" dt="2025-01-17T21:11:35.455" v="2270" actId="20577"/>
          <ac:spMkLst>
            <pc:docMk/>
            <pc:sldMk cId="2022781344" sldId="267"/>
            <ac:spMk id="3" creationId="{E08604CC-DB47-3798-5B11-D1369E5DE267}"/>
          </ac:spMkLst>
        </pc:spChg>
        <pc:spChg chg="add mod">
          <ac:chgData name="Lemon, Jacob" userId="a23a1c10-4c83-4284-91ca-3010babfff47" providerId="ADAL" clId="{CA0C6EDD-B021-4DDB-AB68-BDBB97E0C5DE}" dt="2025-01-18T03:06:44.189" v="6334" actId="1076"/>
          <ac:spMkLst>
            <pc:docMk/>
            <pc:sldMk cId="2022781344" sldId="267"/>
            <ac:spMk id="7" creationId="{D9D1C1DE-55FB-1140-97C1-F4F4BF2C55DC}"/>
          </ac:spMkLst>
        </pc:spChg>
        <pc:spChg chg="mod">
          <ac:chgData name="Lemon, Jacob" userId="a23a1c10-4c83-4284-91ca-3010babfff47" providerId="ADAL" clId="{CA0C6EDD-B021-4DDB-AB68-BDBB97E0C5DE}" dt="2025-01-17T21:14:01.585" v="2456" actId="1076"/>
          <ac:spMkLst>
            <pc:docMk/>
            <pc:sldMk cId="2022781344" sldId="267"/>
            <ac:spMk id="11" creationId="{CB670782-AEC9-4AC7-9792-5A1C67A2EAF6}"/>
          </ac:spMkLst>
        </pc:spChg>
        <pc:spChg chg="del">
          <ac:chgData name="Lemon, Jacob" userId="a23a1c10-4c83-4284-91ca-3010babfff47" providerId="ADAL" clId="{CA0C6EDD-B021-4DDB-AB68-BDBB97E0C5DE}" dt="2025-01-17T21:12:39.331" v="2342" actId="478"/>
          <ac:spMkLst>
            <pc:docMk/>
            <pc:sldMk cId="2022781344" sldId="267"/>
            <ac:spMk id="12" creationId="{4BCF56E1-54CA-F731-84FC-E7CFD494B310}"/>
          </ac:spMkLst>
        </pc:spChg>
        <pc:spChg chg="del mod">
          <ac:chgData name="Lemon, Jacob" userId="a23a1c10-4c83-4284-91ca-3010babfff47" providerId="ADAL" clId="{CA0C6EDD-B021-4DDB-AB68-BDBB97E0C5DE}" dt="2025-01-18T03:06:30.156" v="6331" actId="478"/>
          <ac:spMkLst>
            <pc:docMk/>
            <pc:sldMk cId="2022781344" sldId="267"/>
            <ac:spMk id="13" creationId="{AC602D77-3BD5-424B-795D-05E6034A561B}"/>
          </ac:spMkLst>
        </pc:spChg>
        <pc:spChg chg="del">
          <ac:chgData name="Lemon, Jacob" userId="a23a1c10-4c83-4284-91ca-3010babfff47" providerId="ADAL" clId="{CA0C6EDD-B021-4DDB-AB68-BDBB97E0C5DE}" dt="2025-01-17T21:11:40.627" v="2271" actId="478"/>
          <ac:spMkLst>
            <pc:docMk/>
            <pc:sldMk cId="2022781344" sldId="267"/>
            <ac:spMk id="15" creationId="{3F4EBDBD-34EE-EC41-F58C-29361D6E863F}"/>
          </ac:spMkLst>
        </pc:spChg>
        <pc:spChg chg="del">
          <ac:chgData name="Lemon, Jacob" userId="a23a1c10-4c83-4284-91ca-3010babfff47" providerId="ADAL" clId="{CA0C6EDD-B021-4DDB-AB68-BDBB97E0C5DE}" dt="2025-01-17T21:11:41.572" v="2272" actId="478"/>
          <ac:spMkLst>
            <pc:docMk/>
            <pc:sldMk cId="2022781344" sldId="267"/>
            <ac:spMk id="16" creationId="{C250816A-9F94-4746-6C4E-5165BE3EE6E5}"/>
          </ac:spMkLst>
        </pc:spChg>
        <pc:spChg chg="del">
          <ac:chgData name="Lemon, Jacob" userId="a23a1c10-4c83-4284-91ca-3010babfff47" providerId="ADAL" clId="{CA0C6EDD-B021-4DDB-AB68-BDBB97E0C5DE}" dt="2025-01-17T21:12:29.426" v="2324" actId="478"/>
          <ac:spMkLst>
            <pc:docMk/>
            <pc:sldMk cId="2022781344" sldId="267"/>
            <ac:spMk id="19" creationId="{0E9E4BEA-A4D7-F7DA-7C8D-0985BE7A4499}"/>
          </ac:spMkLst>
        </pc:spChg>
        <pc:spChg chg="del">
          <ac:chgData name="Lemon, Jacob" userId="a23a1c10-4c83-4284-91ca-3010babfff47" providerId="ADAL" clId="{CA0C6EDD-B021-4DDB-AB68-BDBB97E0C5DE}" dt="2025-01-17T21:11:45.941" v="2275" actId="478"/>
          <ac:spMkLst>
            <pc:docMk/>
            <pc:sldMk cId="2022781344" sldId="267"/>
            <ac:spMk id="20" creationId="{6513E5F0-1D0C-81FB-28B4-A65104FA76BF}"/>
          </ac:spMkLst>
        </pc:spChg>
        <pc:spChg chg="del">
          <ac:chgData name="Lemon, Jacob" userId="a23a1c10-4c83-4284-91ca-3010babfff47" providerId="ADAL" clId="{CA0C6EDD-B021-4DDB-AB68-BDBB97E0C5DE}" dt="2025-01-17T21:11:42.956" v="2273" actId="478"/>
          <ac:spMkLst>
            <pc:docMk/>
            <pc:sldMk cId="2022781344" sldId="267"/>
            <ac:spMk id="21" creationId="{E5466BD4-69C0-63DC-7664-E213FB16BA33}"/>
          </ac:spMkLst>
        </pc:spChg>
        <pc:spChg chg="del">
          <ac:chgData name="Lemon, Jacob" userId="a23a1c10-4c83-4284-91ca-3010babfff47" providerId="ADAL" clId="{CA0C6EDD-B021-4DDB-AB68-BDBB97E0C5DE}" dt="2025-01-17T21:11:44.771" v="2274" actId="478"/>
          <ac:spMkLst>
            <pc:docMk/>
            <pc:sldMk cId="2022781344" sldId="267"/>
            <ac:spMk id="22" creationId="{EE25D505-F70A-B969-000F-F8CCDB659D47}"/>
          </ac:spMkLst>
        </pc:spChg>
      </pc:sldChg>
      <pc:sldChg chg="addSp delSp modSp add mod modAnim">
        <pc:chgData name="Lemon, Jacob" userId="a23a1c10-4c83-4284-91ca-3010babfff47" providerId="ADAL" clId="{CA0C6EDD-B021-4DDB-AB68-BDBB97E0C5DE}" dt="2025-01-18T03:20:27.325" v="8096" actId="113"/>
        <pc:sldMkLst>
          <pc:docMk/>
          <pc:sldMk cId="1666939251" sldId="268"/>
        </pc:sldMkLst>
        <pc:spChg chg="mod">
          <ac:chgData name="Lemon, Jacob" userId="a23a1c10-4c83-4284-91ca-3010babfff47" providerId="ADAL" clId="{CA0C6EDD-B021-4DDB-AB68-BDBB97E0C5DE}" dt="2025-01-18T03:20:27.325" v="8096" actId="113"/>
          <ac:spMkLst>
            <pc:docMk/>
            <pc:sldMk cId="1666939251" sldId="268"/>
            <ac:spMk id="2" creationId="{BBA71C88-4663-B464-C3C3-8F4FC92D3E42}"/>
          </ac:spMkLst>
        </pc:spChg>
        <pc:spChg chg="mod">
          <ac:chgData name="Lemon, Jacob" userId="a23a1c10-4c83-4284-91ca-3010babfff47" providerId="ADAL" clId="{CA0C6EDD-B021-4DDB-AB68-BDBB97E0C5DE}" dt="2025-01-17T21:23:04.533" v="3342" actId="20577"/>
          <ac:spMkLst>
            <pc:docMk/>
            <pc:sldMk cId="1666939251" sldId="268"/>
            <ac:spMk id="3" creationId="{E08604CC-DB47-3798-5B11-D1369E5DE267}"/>
          </ac:spMkLst>
        </pc:spChg>
        <pc:spChg chg="add del mod">
          <ac:chgData name="Lemon, Jacob" userId="a23a1c10-4c83-4284-91ca-3010babfff47" providerId="ADAL" clId="{CA0C6EDD-B021-4DDB-AB68-BDBB97E0C5DE}" dt="2025-01-17T21:23:49.997" v="3424" actId="478"/>
          <ac:spMkLst>
            <pc:docMk/>
            <pc:sldMk cId="1666939251" sldId="268"/>
            <ac:spMk id="7" creationId="{77ED225F-BDA5-6464-397D-6C36671ED7CF}"/>
          </ac:spMkLst>
        </pc:spChg>
        <pc:spChg chg="add mod">
          <ac:chgData name="Lemon, Jacob" userId="a23a1c10-4c83-4284-91ca-3010babfff47" providerId="ADAL" clId="{CA0C6EDD-B021-4DDB-AB68-BDBB97E0C5DE}" dt="2025-01-18T03:06:48.256" v="6336"/>
          <ac:spMkLst>
            <pc:docMk/>
            <pc:sldMk cId="1666939251" sldId="268"/>
            <ac:spMk id="8" creationId="{238D8DC2-4D4F-9C82-9580-C6F340D1A4FE}"/>
          </ac:spMkLst>
        </pc:spChg>
        <pc:spChg chg="mod">
          <ac:chgData name="Lemon, Jacob" userId="a23a1c10-4c83-4284-91ca-3010babfff47" providerId="ADAL" clId="{CA0C6EDD-B021-4DDB-AB68-BDBB97E0C5DE}" dt="2025-01-17T21:23:44.936" v="3423" actId="20577"/>
          <ac:spMkLst>
            <pc:docMk/>
            <pc:sldMk cId="1666939251" sldId="268"/>
            <ac:spMk id="11" creationId="{CB670782-AEC9-4AC7-9792-5A1C67A2EAF6}"/>
          </ac:spMkLst>
        </pc:spChg>
        <pc:spChg chg="del">
          <ac:chgData name="Lemon, Jacob" userId="a23a1c10-4c83-4284-91ca-3010babfff47" providerId="ADAL" clId="{CA0C6EDD-B021-4DDB-AB68-BDBB97E0C5DE}" dt="2025-01-18T03:06:48.010" v="6335" actId="478"/>
          <ac:spMkLst>
            <pc:docMk/>
            <pc:sldMk cId="1666939251" sldId="268"/>
            <ac:spMk id="13" creationId="{AC602D77-3BD5-424B-795D-05E6034A561B}"/>
          </ac:spMkLst>
        </pc:spChg>
      </pc:sldChg>
      <pc:sldChg chg="addSp delSp modSp add mod modAnim">
        <pc:chgData name="Lemon, Jacob" userId="a23a1c10-4c83-4284-91ca-3010babfff47" providerId="ADAL" clId="{CA0C6EDD-B021-4DDB-AB68-BDBB97E0C5DE}" dt="2025-01-18T03:20:54.344" v="8100" actId="113"/>
        <pc:sldMkLst>
          <pc:docMk/>
          <pc:sldMk cId="82986155" sldId="269"/>
        </pc:sldMkLst>
        <pc:spChg chg="mod">
          <ac:chgData name="Lemon, Jacob" userId="a23a1c10-4c83-4284-91ca-3010babfff47" providerId="ADAL" clId="{CA0C6EDD-B021-4DDB-AB68-BDBB97E0C5DE}" dt="2025-01-18T03:20:54.344" v="8100" actId="113"/>
          <ac:spMkLst>
            <pc:docMk/>
            <pc:sldMk cId="82986155" sldId="269"/>
            <ac:spMk id="2" creationId="{BBA71C88-4663-B464-C3C3-8F4FC92D3E42}"/>
          </ac:spMkLst>
        </pc:spChg>
        <pc:spChg chg="mod">
          <ac:chgData name="Lemon, Jacob" userId="a23a1c10-4c83-4284-91ca-3010babfff47" providerId="ADAL" clId="{CA0C6EDD-B021-4DDB-AB68-BDBB97E0C5DE}" dt="2025-01-17T21:27:17.842" v="4075" actId="20577"/>
          <ac:spMkLst>
            <pc:docMk/>
            <pc:sldMk cId="82986155" sldId="269"/>
            <ac:spMk id="3" creationId="{E08604CC-DB47-3798-5B11-D1369E5DE267}"/>
          </ac:spMkLst>
        </pc:spChg>
        <pc:spChg chg="add del mod">
          <ac:chgData name="Lemon, Jacob" userId="a23a1c10-4c83-4284-91ca-3010babfff47" providerId="ADAL" clId="{CA0C6EDD-B021-4DDB-AB68-BDBB97E0C5DE}" dt="2025-01-17T21:28:09.162" v="4164" actId="478"/>
          <ac:spMkLst>
            <pc:docMk/>
            <pc:sldMk cId="82986155" sldId="269"/>
            <ac:spMk id="7" creationId="{64E024DD-5B08-D42C-B597-C159923C87C1}"/>
          </ac:spMkLst>
        </pc:spChg>
        <pc:spChg chg="add mod">
          <ac:chgData name="Lemon, Jacob" userId="a23a1c10-4c83-4284-91ca-3010babfff47" providerId="ADAL" clId="{CA0C6EDD-B021-4DDB-AB68-BDBB97E0C5DE}" dt="2025-01-18T03:07:01.282" v="6342"/>
          <ac:spMkLst>
            <pc:docMk/>
            <pc:sldMk cId="82986155" sldId="269"/>
            <ac:spMk id="10" creationId="{5F2E22CF-3118-A6CA-F029-B0FFB70175BE}"/>
          </ac:spMkLst>
        </pc:spChg>
        <pc:spChg chg="mod">
          <ac:chgData name="Lemon, Jacob" userId="a23a1c10-4c83-4284-91ca-3010babfff47" providerId="ADAL" clId="{CA0C6EDD-B021-4DDB-AB68-BDBB97E0C5DE}" dt="2025-01-17T21:27:55.530" v="4163" actId="20577"/>
          <ac:spMkLst>
            <pc:docMk/>
            <pc:sldMk cId="82986155" sldId="269"/>
            <ac:spMk id="11" creationId="{CB670782-AEC9-4AC7-9792-5A1C67A2EAF6}"/>
          </ac:spMkLst>
        </pc:spChg>
        <pc:spChg chg="del">
          <ac:chgData name="Lemon, Jacob" userId="a23a1c10-4c83-4284-91ca-3010babfff47" providerId="ADAL" clId="{CA0C6EDD-B021-4DDB-AB68-BDBB97E0C5DE}" dt="2025-01-18T03:07:01.092" v="6341" actId="478"/>
          <ac:spMkLst>
            <pc:docMk/>
            <pc:sldMk cId="82986155" sldId="269"/>
            <ac:spMk id="13" creationId="{AC602D77-3BD5-424B-795D-05E6034A561B}"/>
          </ac:spMkLst>
        </pc:spChg>
        <pc:picChg chg="add del">
          <ac:chgData name="Lemon, Jacob" userId="a23a1c10-4c83-4284-91ca-3010babfff47" providerId="ADAL" clId="{CA0C6EDD-B021-4DDB-AB68-BDBB97E0C5DE}" dt="2025-01-18T02:43:49.765" v="5997" actId="22"/>
          <ac:picMkLst>
            <pc:docMk/>
            <pc:sldMk cId="82986155" sldId="269"/>
            <ac:picMk id="9" creationId="{F04F5806-3295-88D2-8BEA-DA76AC472D28}"/>
          </ac:picMkLst>
        </pc:picChg>
      </pc:sldChg>
      <pc:sldChg chg="addSp delSp modSp add mod modAnim">
        <pc:chgData name="Lemon, Jacob" userId="a23a1c10-4c83-4284-91ca-3010babfff47" providerId="ADAL" clId="{CA0C6EDD-B021-4DDB-AB68-BDBB97E0C5DE}" dt="2025-01-18T03:21:17.618" v="8103" actId="113"/>
        <pc:sldMkLst>
          <pc:docMk/>
          <pc:sldMk cId="1307143560" sldId="270"/>
        </pc:sldMkLst>
        <pc:spChg chg="mod">
          <ac:chgData name="Lemon, Jacob" userId="a23a1c10-4c83-4284-91ca-3010babfff47" providerId="ADAL" clId="{CA0C6EDD-B021-4DDB-AB68-BDBB97E0C5DE}" dt="2025-01-18T03:21:17.618" v="8103" actId="113"/>
          <ac:spMkLst>
            <pc:docMk/>
            <pc:sldMk cId="1307143560" sldId="270"/>
            <ac:spMk id="2" creationId="{BBA71C88-4663-B464-C3C3-8F4FC92D3E42}"/>
          </ac:spMkLst>
        </pc:spChg>
        <pc:spChg chg="mod">
          <ac:chgData name="Lemon, Jacob" userId="a23a1c10-4c83-4284-91ca-3010babfff47" providerId="ADAL" clId="{CA0C6EDD-B021-4DDB-AB68-BDBB97E0C5DE}" dt="2025-01-17T21:33:19.176" v="4949" actId="20577"/>
          <ac:spMkLst>
            <pc:docMk/>
            <pc:sldMk cId="1307143560" sldId="270"/>
            <ac:spMk id="3" creationId="{E08604CC-DB47-3798-5B11-D1369E5DE267}"/>
          </ac:spMkLst>
        </pc:spChg>
        <pc:spChg chg="add del mod">
          <ac:chgData name="Lemon, Jacob" userId="a23a1c10-4c83-4284-91ca-3010babfff47" providerId="ADAL" clId="{CA0C6EDD-B021-4DDB-AB68-BDBB97E0C5DE}" dt="2025-01-17T21:33:47.785" v="5021" actId="478"/>
          <ac:spMkLst>
            <pc:docMk/>
            <pc:sldMk cId="1307143560" sldId="270"/>
            <ac:spMk id="7" creationId="{DC9238D8-70E3-ABC5-8610-16D5BEDE8248}"/>
          </ac:spMkLst>
        </pc:spChg>
        <pc:spChg chg="add mod">
          <ac:chgData name="Lemon, Jacob" userId="a23a1c10-4c83-4284-91ca-3010babfff47" providerId="ADAL" clId="{CA0C6EDD-B021-4DDB-AB68-BDBB97E0C5DE}" dt="2025-01-18T03:07:08.361" v="6346"/>
          <ac:spMkLst>
            <pc:docMk/>
            <pc:sldMk cId="1307143560" sldId="270"/>
            <ac:spMk id="8" creationId="{8B082754-9207-6B19-15C0-FCA32598FDD1}"/>
          </ac:spMkLst>
        </pc:spChg>
        <pc:spChg chg="mod">
          <ac:chgData name="Lemon, Jacob" userId="a23a1c10-4c83-4284-91ca-3010babfff47" providerId="ADAL" clId="{CA0C6EDD-B021-4DDB-AB68-BDBB97E0C5DE}" dt="2025-01-17T21:33:43.486" v="5020" actId="20577"/>
          <ac:spMkLst>
            <pc:docMk/>
            <pc:sldMk cId="1307143560" sldId="270"/>
            <ac:spMk id="11" creationId="{CB670782-AEC9-4AC7-9792-5A1C67A2EAF6}"/>
          </ac:spMkLst>
        </pc:spChg>
        <pc:spChg chg="del">
          <ac:chgData name="Lemon, Jacob" userId="a23a1c10-4c83-4284-91ca-3010babfff47" providerId="ADAL" clId="{CA0C6EDD-B021-4DDB-AB68-BDBB97E0C5DE}" dt="2025-01-18T03:07:08.161" v="6345" actId="478"/>
          <ac:spMkLst>
            <pc:docMk/>
            <pc:sldMk cId="1307143560" sldId="270"/>
            <ac:spMk id="13" creationId="{AC602D77-3BD5-424B-795D-05E6034A561B}"/>
          </ac:spMkLst>
        </pc:spChg>
      </pc:sldChg>
      <pc:sldChg chg="add del">
        <pc:chgData name="Lemon, Jacob" userId="a23a1c10-4c83-4284-91ca-3010babfff47" providerId="ADAL" clId="{CA0C6EDD-B021-4DDB-AB68-BDBB97E0C5DE}" dt="2025-01-17T22:00:49.638" v="5698" actId="2890"/>
        <pc:sldMkLst>
          <pc:docMk/>
          <pc:sldMk cId="1273008162" sldId="271"/>
        </pc:sldMkLst>
      </pc:sldChg>
      <pc:sldChg chg="addSp delSp modSp add mod ord modAnim">
        <pc:chgData name="Lemon, Jacob" userId="a23a1c10-4c83-4284-91ca-3010babfff47" providerId="ADAL" clId="{CA0C6EDD-B021-4DDB-AB68-BDBB97E0C5DE}" dt="2025-01-18T03:06:56.827" v="6340"/>
        <pc:sldMkLst>
          <pc:docMk/>
          <pc:sldMk cId="3814239647" sldId="271"/>
        </pc:sldMkLst>
        <pc:spChg chg="del mod">
          <ac:chgData name="Lemon, Jacob" userId="a23a1c10-4c83-4284-91ca-3010babfff47" providerId="ADAL" clId="{CA0C6EDD-B021-4DDB-AB68-BDBB97E0C5DE}" dt="2025-01-18T02:12:46.775" v="5775" actId="478"/>
          <ac:spMkLst>
            <pc:docMk/>
            <pc:sldMk cId="3814239647" sldId="271"/>
            <ac:spMk id="2" creationId="{BBA71C88-4663-B464-C3C3-8F4FC92D3E42}"/>
          </ac:spMkLst>
        </pc:spChg>
        <pc:spChg chg="add mod">
          <ac:chgData name="Lemon, Jacob" userId="a23a1c10-4c83-4284-91ca-3010babfff47" providerId="ADAL" clId="{CA0C6EDD-B021-4DDB-AB68-BDBB97E0C5DE}" dt="2025-01-18T03:06:56.827" v="6340"/>
          <ac:spMkLst>
            <pc:docMk/>
            <pc:sldMk cId="3814239647" sldId="271"/>
            <ac:spMk id="8" creationId="{C5FCD5C2-CB4A-D119-2257-CE4343EB13AA}"/>
          </ac:spMkLst>
        </pc:spChg>
        <pc:spChg chg="del mod">
          <ac:chgData name="Lemon, Jacob" userId="a23a1c10-4c83-4284-91ca-3010babfff47" providerId="ADAL" clId="{CA0C6EDD-B021-4DDB-AB68-BDBB97E0C5DE}" dt="2025-01-18T02:12:19.647" v="5764" actId="478"/>
          <ac:spMkLst>
            <pc:docMk/>
            <pc:sldMk cId="3814239647" sldId="271"/>
            <ac:spMk id="11" creationId="{CB670782-AEC9-4AC7-9792-5A1C67A2EAF6}"/>
          </ac:spMkLst>
        </pc:spChg>
        <pc:spChg chg="del">
          <ac:chgData name="Lemon, Jacob" userId="a23a1c10-4c83-4284-91ca-3010babfff47" providerId="ADAL" clId="{CA0C6EDD-B021-4DDB-AB68-BDBB97E0C5DE}" dt="2025-01-18T03:06:56.571" v="6339" actId="478"/>
          <ac:spMkLst>
            <pc:docMk/>
            <pc:sldMk cId="3814239647" sldId="271"/>
            <ac:spMk id="13" creationId="{AC602D77-3BD5-424B-795D-05E6034A561B}"/>
          </ac:spMkLst>
        </pc:spChg>
        <pc:picChg chg="add mod">
          <ac:chgData name="Lemon, Jacob" userId="a23a1c10-4c83-4284-91ca-3010babfff47" providerId="ADAL" clId="{CA0C6EDD-B021-4DDB-AB68-BDBB97E0C5DE}" dt="2025-01-18T02:16:15.763" v="5858" actId="1076"/>
          <ac:picMkLst>
            <pc:docMk/>
            <pc:sldMk cId="3814239647" sldId="271"/>
            <ac:picMk id="7" creationId="{E5D58251-56A6-86B3-3B29-07B3DE4EACAB}"/>
          </ac:picMkLst>
        </pc:picChg>
        <pc:picChg chg="add del mod">
          <ac:chgData name="Lemon, Jacob" userId="a23a1c10-4c83-4284-91ca-3010babfff47" providerId="ADAL" clId="{CA0C6EDD-B021-4DDB-AB68-BDBB97E0C5DE}" dt="2025-01-18T02:14:16.400" v="5793" actId="21"/>
          <ac:picMkLst>
            <pc:docMk/>
            <pc:sldMk cId="3814239647" sldId="271"/>
            <ac:picMk id="1026" creationId="{E5D58251-56A6-86B3-3B29-07B3DE4EACAB}"/>
          </ac:picMkLst>
        </pc:picChg>
        <pc:picChg chg="add mod">
          <ac:chgData name="Lemon, Jacob" userId="a23a1c10-4c83-4284-91ca-3010babfff47" providerId="ADAL" clId="{CA0C6EDD-B021-4DDB-AB68-BDBB97E0C5DE}" dt="2025-01-18T02:14:20.255" v="5794" actId="1076"/>
          <ac:picMkLst>
            <pc:docMk/>
            <pc:sldMk cId="3814239647" sldId="271"/>
            <ac:picMk id="1028" creationId="{264DE562-1DA1-521A-5B4A-D5B55BB8F2C5}"/>
          </ac:picMkLst>
        </pc:picChg>
      </pc:sldChg>
      <pc:sldChg chg="modSp add del mod ord replId">
        <pc:chgData name="Lemon, Jacob" userId="a23a1c10-4c83-4284-91ca-3010babfff47" providerId="ADAL" clId="{CA0C6EDD-B021-4DDB-AB68-BDBB97E0C5DE}" dt="2025-01-18T02:19:10.106" v="5898" actId="47"/>
        <pc:sldMkLst>
          <pc:docMk/>
          <pc:sldMk cId="546300980" sldId="272"/>
        </pc:sldMkLst>
        <pc:spChg chg="mod">
          <ac:chgData name="Lemon, Jacob" userId="a23a1c10-4c83-4284-91ca-3010babfff47" providerId="ADAL" clId="{CA0C6EDD-B021-4DDB-AB68-BDBB97E0C5DE}" dt="2025-01-17T22:01:23.927" v="5747" actId="20577"/>
          <ac:spMkLst>
            <pc:docMk/>
            <pc:sldMk cId="546300980" sldId="272"/>
            <ac:spMk id="2" creationId="{BBA71C88-4663-B464-C3C3-8F4FC92D3E42}"/>
          </ac:spMkLst>
        </pc:spChg>
      </pc:sldChg>
      <pc:sldChg chg="addSp delSp modSp add del mod ord replId">
        <pc:chgData name="Lemon, Jacob" userId="a23a1c10-4c83-4284-91ca-3010babfff47" providerId="ADAL" clId="{CA0C6EDD-B021-4DDB-AB68-BDBB97E0C5DE}" dt="2025-01-18T02:48:36.750" v="6078" actId="47"/>
        <pc:sldMkLst>
          <pc:docMk/>
          <pc:sldMk cId="1530605315" sldId="273"/>
        </pc:sldMkLst>
        <pc:spChg chg="mod">
          <ac:chgData name="Lemon, Jacob" userId="a23a1c10-4c83-4284-91ca-3010babfff47" providerId="ADAL" clId="{CA0C6EDD-B021-4DDB-AB68-BDBB97E0C5DE}" dt="2025-01-17T22:01:15.797" v="5718" actId="20577"/>
          <ac:spMkLst>
            <pc:docMk/>
            <pc:sldMk cId="1530605315" sldId="273"/>
            <ac:spMk id="2" creationId="{BBA71C88-4663-B464-C3C3-8F4FC92D3E42}"/>
          </ac:spMkLst>
        </pc:spChg>
        <pc:picChg chg="add del">
          <ac:chgData name="Lemon, Jacob" userId="a23a1c10-4c83-4284-91ca-3010babfff47" providerId="ADAL" clId="{CA0C6EDD-B021-4DDB-AB68-BDBB97E0C5DE}" dt="2025-01-18T02:44:59.497" v="6019" actId="21"/>
          <ac:picMkLst>
            <pc:docMk/>
            <pc:sldMk cId="1530605315" sldId="273"/>
            <ac:picMk id="8" creationId="{A4E3519F-55FA-F4A6-0D96-3FD18CF5D097}"/>
          </ac:picMkLst>
        </pc:picChg>
      </pc:sldChg>
      <pc:sldChg chg="modSp add del mod replId">
        <pc:chgData name="Lemon, Jacob" userId="a23a1c10-4c83-4284-91ca-3010babfff47" providerId="ADAL" clId="{CA0C6EDD-B021-4DDB-AB68-BDBB97E0C5DE}" dt="2025-01-18T02:48:56.013" v="6084" actId="47"/>
        <pc:sldMkLst>
          <pc:docMk/>
          <pc:sldMk cId="1653425815" sldId="274"/>
        </pc:sldMkLst>
        <pc:spChg chg="mod">
          <ac:chgData name="Lemon, Jacob" userId="a23a1c10-4c83-4284-91ca-3010babfff47" providerId="ADAL" clId="{CA0C6EDD-B021-4DDB-AB68-BDBB97E0C5DE}" dt="2025-01-17T22:01:20.918" v="5733" actId="20577"/>
          <ac:spMkLst>
            <pc:docMk/>
            <pc:sldMk cId="1653425815" sldId="274"/>
            <ac:spMk id="2" creationId="{BBA71C88-4663-B464-C3C3-8F4FC92D3E42}"/>
          </ac:spMkLst>
        </pc:spChg>
      </pc:sldChg>
      <pc:sldChg chg="addSp delSp modSp add mod ord modAnim">
        <pc:chgData name="Lemon, Jacob" userId="a23a1c10-4c83-4284-91ca-3010babfff47" providerId="ADAL" clId="{CA0C6EDD-B021-4DDB-AB68-BDBB97E0C5DE}" dt="2025-01-18T03:06:52.055" v="6338"/>
        <pc:sldMkLst>
          <pc:docMk/>
          <pc:sldMk cId="3184133928" sldId="275"/>
        </pc:sldMkLst>
        <pc:spChg chg="mod">
          <ac:chgData name="Lemon, Jacob" userId="a23a1c10-4c83-4284-91ca-3010babfff47" providerId="ADAL" clId="{CA0C6EDD-B021-4DDB-AB68-BDBB97E0C5DE}" dt="2025-01-18T02:19:07.011" v="5897" actId="20577"/>
          <ac:spMkLst>
            <pc:docMk/>
            <pc:sldMk cId="3184133928" sldId="275"/>
            <ac:spMk id="3" creationId="{E08604CC-DB47-3798-5B11-D1369E5DE267}"/>
          </ac:spMkLst>
        </pc:spChg>
        <pc:spChg chg="del">
          <ac:chgData name="Lemon, Jacob" userId="a23a1c10-4c83-4284-91ca-3010babfff47" providerId="ADAL" clId="{CA0C6EDD-B021-4DDB-AB68-BDBB97E0C5DE}" dt="2025-01-18T03:06:51.835" v="6337" actId="478"/>
          <ac:spMkLst>
            <pc:docMk/>
            <pc:sldMk cId="3184133928" sldId="275"/>
            <ac:spMk id="13" creationId="{AC602D77-3BD5-424B-795D-05E6034A561B}"/>
          </ac:spMkLst>
        </pc:spChg>
        <pc:spChg chg="add mod">
          <ac:chgData name="Lemon, Jacob" userId="a23a1c10-4c83-4284-91ca-3010babfff47" providerId="ADAL" clId="{CA0C6EDD-B021-4DDB-AB68-BDBB97E0C5DE}" dt="2025-01-18T03:06:52.055" v="6338"/>
          <ac:spMkLst>
            <pc:docMk/>
            <pc:sldMk cId="3184133928" sldId="275"/>
            <ac:spMk id="14" creationId="{B949D7CC-C75B-653B-B4C9-F7D7216E1C91}"/>
          </ac:spMkLst>
        </pc:spChg>
        <pc:picChg chg="del mod">
          <ac:chgData name="Lemon, Jacob" userId="a23a1c10-4c83-4284-91ca-3010babfff47" providerId="ADAL" clId="{CA0C6EDD-B021-4DDB-AB68-BDBB97E0C5DE}" dt="2025-01-18T02:22:14.323" v="5903" actId="478"/>
          <ac:picMkLst>
            <pc:docMk/>
            <pc:sldMk cId="3184133928" sldId="275"/>
            <ac:picMk id="7" creationId="{E5D58251-56A6-86B3-3B29-07B3DE4EACAB}"/>
          </ac:picMkLst>
        </pc:picChg>
        <pc:picChg chg="add mod">
          <ac:chgData name="Lemon, Jacob" userId="a23a1c10-4c83-4284-91ca-3010babfff47" providerId="ADAL" clId="{CA0C6EDD-B021-4DDB-AB68-BDBB97E0C5DE}" dt="2025-01-18T02:32:22.314" v="5974" actId="14100"/>
          <ac:picMkLst>
            <pc:docMk/>
            <pc:sldMk cId="3184133928" sldId="275"/>
            <ac:picMk id="8" creationId="{5E16BD11-0116-03CB-A045-769C3D78F87F}"/>
          </ac:picMkLst>
        </pc:picChg>
        <pc:picChg chg="add del mod">
          <ac:chgData name="Lemon, Jacob" userId="a23a1c10-4c83-4284-91ca-3010babfff47" providerId="ADAL" clId="{CA0C6EDD-B021-4DDB-AB68-BDBB97E0C5DE}" dt="2025-01-18T02:37:15.389" v="5980" actId="478"/>
          <ac:picMkLst>
            <pc:docMk/>
            <pc:sldMk cId="3184133928" sldId="275"/>
            <ac:picMk id="10" creationId="{41A069DD-C61F-E0AC-61E1-C7DE707F685A}"/>
          </ac:picMkLst>
        </pc:picChg>
        <pc:picChg chg="add mod modCrop">
          <ac:chgData name="Lemon, Jacob" userId="a23a1c10-4c83-4284-91ca-3010babfff47" providerId="ADAL" clId="{CA0C6EDD-B021-4DDB-AB68-BDBB97E0C5DE}" dt="2025-01-18T02:38:49.237" v="5994" actId="1076"/>
          <ac:picMkLst>
            <pc:docMk/>
            <pc:sldMk cId="3184133928" sldId="275"/>
            <ac:picMk id="12" creationId="{38D80F07-ABD8-0262-4F5D-42A60FE33290}"/>
          </ac:picMkLst>
        </pc:picChg>
        <pc:picChg chg="del">
          <ac:chgData name="Lemon, Jacob" userId="a23a1c10-4c83-4284-91ca-3010babfff47" providerId="ADAL" clId="{CA0C6EDD-B021-4DDB-AB68-BDBB97E0C5DE}" dt="2025-01-18T02:22:34.061" v="5909" actId="478"/>
          <ac:picMkLst>
            <pc:docMk/>
            <pc:sldMk cId="3184133928" sldId="275"/>
            <ac:picMk id="1028" creationId="{264DE562-1DA1-521A-5B4A-D5B55BB8F2C5}"/>
          </ac:picMkLst>
        </pc:picChg>
        <pc:picChg chg="add mod">
          <ac:chgData name="Lemon, Jacob" userId="a23a1c10-4c83-4284-91ca-3010babfff47" providerId="ADAL" clId="{CA0C6EDD-B021-4DDB-AB68-BDBB97E0C5DE}" dt="2025-01-18T02:22:31.169" v="5908" actId="1076"/>
          <ac:picMkLst>
            <pc:docMk/>
            <pc:sldMk cId="3184133928" sldId="275"/>
            <ac:picMk id="2050" creationId="{64A10803-E77B-A428-9E28-DED9285B203F}"/>
          </ac:picMkLst>
        </pc:picChg>
        <pc:picChg chg="add mod">
          <ac:chgData name="Lemon, Jacob" userId="a23a1c10-4c83-4284-91ca-3010babfff47" providerId="ADAL" clId="{CA0C6EDD-B021-4DDB-AB68-BDBB97E0C5DE}" dt="2025-01-18T02:24:14.084" v="5952" actId="1076"/>
          <ac:picMkLst>
            <pc:docMk/>
            <pc:sldMk cId="3184133928" sldId="275"/>
            <ac:picMk id="2052" creationId="{F44E0DAF-CBAE-D181-FAE6-E7B2A783EE0E}"/>
          </ac:picMkLst>
        </pc:picChg>
        <pc:picChg chg="add mod">
          <ac:chgData name="Lemon, Jacob" userId="a23a1c10-4c83-4284-91ca-3010babfff47" providerId="ADAL" clId="{CA0C6EDD-B021-4DDB-AB68-BDBB97E0C5DE}" dt="2025-01-18T02:24:25.077" v="5955" actId="1076"/>
          <ac:picMkLst>
            <pc:docMk/>
            <pc:sldMk cId="3184133928" sldId="275"/>
            <ac:picMk id="2054" creationId="{69AEA542-5405-66BE-26F9-356490E12755}"/>
          </ac:picMkLst>
        </pc:picChg>
      </pc:sldChg>
      <pc:sldChg chg="add del setBg">
        <pc:chgData name="Lemon, Jacob" userId="a23a1c10-4c83-4284-91ca-3010babfff47" providerId="ADAL" clId="{CA0C6EDD-B021-4DDB-AB68-BDBB97E0C5DE}" dt="2025-01-18T02:18:51.228" v="5874" actId="47"/>
        <pc:sldMkLst>
          <pc:docMk/>
          <pc:sldMk cId="3729441399" sldId="275"/>
        </pc:sldMkLst>
      </pc:sldChg>
      <pc:sldChg chg="addSp delSp modSp add mod ord delAnim modAnim">
        <pc:chgData name="Lemon, Jacob" userId="a23a1c10-4c83-4284-91ca-3010babfff47" providerId="ADAL" clId="{CA0C6EDD-B021-4DDB-AB68-BDBB97E0C5DE}" dt="2025-01-18T03:07:04.889" v="6344"/>
        <pc:sldMkLst>
          <pc:docMk/>
          <pc:sldMk cId="525496523" sldId="276"/>
        </pc:sldMkLst>
        <pc:spChg chg="mod">
          <ac:chgData name="Lemon, Jacob" userId="a23a1c10-4c83-4284-91ca-3010babfff47" providerId="ADAL" clId="{CA0C6EDD-B021-4DDB-AB68-BDBB97E0C5DE}" dt="2025-01-18T02:44:56.562" v="6018" actId="20577"/>
          <ac:spMkLst>
            <pc:docMk/>
            <pc:sldMk cId="525496523" sldId="276"/>
            <ac:spMk id="3" creationId="{E08604CC-DB47-3798-5B11-D1369E5DE267}"/>
          </ac:spMkLst>
        </pc:spChg>
        <pc:spChg chg="add mod">
          <ac:chgData name="Lemon, Jacob" userId="a23a1c10-4c83-4284-91ca-3010babfff47" providerId="ADAL" clId="{CA0C6EDD-B021-4DDB-AB68-BDBB97E0C5DE}" dt="2025-01-18T03:07:04.889" v="6344"/>
          <ac:spMkLst>
            <pc:docMk/>
            <pc:sldMk cId="525496523" sldId="276"/>
            <ac:spMk id="9" creationId="{51BF0BCB-C25A-FE60-3226-9AA324123958}"/>
          </ac:spMkLst>
        </pc:spChg>
        <pc:spChg chg="del">
          <ac:chgData name="Lemon, Jacob" userId="a23a1c10-4c83-4284-91ca-3010babfff47" providerId="ADAL" clId="{CA0C6EDD-B021-4DDB-AB68-BDBB97E0C5DE}" dt="2025-01-18T03:07:04.655" v="6343" actId="478"/>
          <ac:spMkLst>
            <pc:docMk/>
            <pc:sldMk cId="525496523" sldId="276"/>
            <ac:spMk id="13" creationId="{AC602D77-3BD5-424B-795D-05E6034A561B}"/>
          </ac:spMkLst>
        </pc:spChg>
        <pc:grpChg chg="add del mod">
          <ac:chgData name="Lemon, Jacob" userId="a23a1c10-4c83-4284-91ca-3010babfff47" providerId="ADAL" clId="{CA0C6EDD-B021-4DDB-AB68-BDBB97E0C5DE}" dt="2025-01-18T02:48:16.391" v="6075" actId="165"/>
          <ac:grpSpMkLst>
            <pc:docMk/>
            <pc:sldMk cId="525496523" sldId="276"/>
            <ac:grpSpMk id="7" creationId="{5917040A-46E0-C057-9202-744612F3D89E}"/>
          </ac:grpSpMkLst>
        </pc:grpChg>
        <pc:picChg chg="add mod topLvl modCrop">
          <ac:chgData name="Lemon, Jacob" userId="a23a1c10-4c83-4284-91ca-3010babfff47" providerId="ADAL" clId="{CA0C6EDD-B021-4DDB-AB68-BDBB97E0C5DE}" dt="2025-01-18T02:48:16.391" v="6075" actId="165"/>
          <ac:picMkLst>
            <pc:docMk/>
            <pc:sldMk cId="525496523" sldId="276"/>
            <ac:picMk id="2" creationId="{A4E3519F-55FA-F4A6-0D96-3FD18CF5D097}"/>
          </ac:picMkLst>
        </pc:picChg>
        <pc:picChg chg="del">
          <ac:chgData name="Lemon, Jacob" userId="a23a1c10-4c83-4284-91ca-3010babfff47" providerId="ADAL" clId="{CA0C6EDD-B021-4DDB-AB68-BDBB97E0C5DE}" dt="2025-01-18T02:45:45.817" v="6031" actId="478"/>
          <ac:picMkLst>
            <pc:docMk/>
            <pc:sldMk cId="525496523" sldId="276"/>
            <ac:picMk id="8" creationId="{5E16BD11-0116-03CB-A045-769C3D78F87F}"/>
          </ac:picMkLst>
        </pc:picChg>
        <pc:picChg chg="del">
          <ac:chgData name="Lemon, Jacob" userId="a23a1c10-4c83-4284-91ca-3010babfff47" providerId="ADAL" clId="{CA0C6EDD-B021-4DDB-AB68-BDBB97E0C5DE}" dt="2025-01-18T02:45:42.698" v="6029" actId="478"/>
          <ac:picMkLst>
            <pc:docMk/>
            <pc:sldMk cId="525496523" sldId="276"/>
            <ac:picMk id="12" creationId="{38D80F07-ABD8-0262-4F5D-42A60FE33290}"/>
          </ac:picMkLst>
        </pc:picChg>
        <pc:picChg chg="del">
          <ac:chgData name="Lemon, Jacob" userId="a23a1c10-4c83-4284-91ca-3010babfff47" providerId="ADAL" clId="{CA0C6EDD-B021-4DDB-AB68-BDBB97E0C5DE}" dt="2025-01-18T02:45:48.628" v="6034" actId="478"/>
          <ac:picMkLst>
            <pc:docMk/>
            <pc:sldMk cId="525496523" sldId="276"/>
            <ac:picMk id="2050" creationId="{64A10803-E77B-A428-9E28-DED9285B203F}"/>
          </ac:picMkLst>
        </pc:picChg>
        <pc:picChg chg="del">
          <ac:chgData name="Lemon, Jacob" userId="a23a1c10-4c83-4284-91ca-3010babfff47" providerId="ADAL" clId="{CA0C6EDD-B021-4DDB-AB68-BDBB97E0C5DE}" dt="2025-01-18T02:45:47.013" v="6033" actId="478"/>
          <ac:picMkLst>
            <pc:docMk/>
            <pc:sldMk cId="525496523" sldId="276"/>
            <ac:picMk id="2052" creationId="{F44E0DAF-CBAE-D181-FAE6-E7B2A783EE0E}"/>
          </ac:picMkLst>
        </pc:picChg>
        <pc:picChg chg="del">
          <ac:chgData name="Lemon, Jacob" userId="a23a1c10-4c83-4284-91ca-3010babfff47" providerId="ADAL" clId="{CA0C6EDD-B021-4DDB-AB68-BDBB97E0C5DE}" dt="2025-01-18T02:45:46.536" v="6032" actId="478"/>
          <ac:picMkLst>
            <pc:docMk/>
            <pc:sldMk cId="525496523" sldId="276"/>
            <ac:picMk id="2054" creationId="{69AEA542-5405-66BE-26F9-356490E12755}"/>
          </ac:picMkLst>
        </pc:picChg>
        <pc:picChg chg="add mod topLvl">
          <ac:chgData name="Lemon, Jacob" userId="a23a1c10-4c83-4284-91ca-3010babfff47" providerId="ADAL" clId="{CA0C6EDD-B021-4DDB-AB68-BDBB97E0C5DE}" dt="2025-01-18T02:48:16.391" v="6075" actId="165"/>
          <ac:picMkLst>
            <pc:docMk/>
            <pc:sldMk cId="525496523" sldId="276"/>
            <ac:picMk id="4098" creationId="{97F78EA4-37A2-1653-CC5D-84384DA787B5}"/>
          </ac:picMkLst>
        </pc:picChg>
      </pc:sldChg>
      <pc:sldChg chg="addSp delSp modSp add mod ord delAnim modAnim">
        <pc:chgData name="Lemon, Jacob" userId="a23a1c10-4c83-4284-91ca-3010babfff47" providerId="ADAL" clId="{CA0C6EDD-B021-4DDB-AB68-BDBB97E0C5DE}" dt="2025-01-18T03:07:12.199" v="6348"/>
        <pc:sldMkLst>
          <pc:docMk/>
          <pc:sldMk cId="1607855287" sldId="277"/>
        </pc:sldMkLst>
        <pc:spChg chg="mod">
          <ac:chgData name="Lemon, Jacob" userId="a23a1c10-4c83-4284-91ca-3010babfff47" providerId="ADAL" clId="{CA0C6EDD-B021-4DDB-AB68-BDBB97E0C5DE}" dt="2025-01-18T02:49:04.115" v="6101" actId="20577"/>
          <ac:spMkLst>
            <pc:docMk/>
            <pc:sldMk cId="1607855287" sldId="277"/>
            <ac:spMk id="3" creationId="{E08604CC-DB47-3798-5B11-D1369E5DE267}"/>
          </ac:spMkLst>
        </pc:spChg>
        <pc:spChg chg="add mod">
          <ac:chgData name="Lemon, Jacob" userId="a23a1c10-4c83-4284-91ca-3010babfff47" providerId="ADAL" clId="{CA0C6EDD-B021-4DDB-AB68-BDBB97E0C5DE}" dt="2025-01-18T03:01:17.167" v="6222" actId="164"/>
          <ac:spMkLst>
            <pc:docMk/>
            <pc:sldMk cId="1607855287" sldId="277"/>
            <ac:spMk id="12" creationId="{216B599D-AB19-0E30-BB1D-172D1AE95F2C}"/>
          </ac:spMkLst>
        </pc:spChg>
        <pc:spChg chg="del">
          <ac:chgData name="Lemon, Jacob" userId="a23a1c10-4c83-4284-91ca-3010babfff47" providerId="ADAL" clId="{CA0C6EDD-B021-4DDB-AB68-BDBB97E0C5DE}" dt="2025-01-18T03:07:12.035" v="6347" actId="478"/>
          <ac:spMkLst>
            <pc:docMk/>
            <pc:sldMk cId="1607855287" sldId="277"/>
            <ac:spMk id="13" creationId="{AC602D77-3BD5-424B-795D-05E6034A561B}"/>
          </ac:spMkLst>
        </pc:spChg>
        <pc:spChg chg="add mod">
          <ac:chgData name="Lemon, Jacob" userId="a23a1c10-4c83-4284-91ca-3010babfff47" providerId="ADAL" clId="{CA0C6EDD-B021-4DDB-AB68-BDBB97E0C5DE}" dt="2025-01-18T03:07:12.199" v="6348"/>
          <ac:spMkLst>
            <pc:docMk/>
            <pc:sldMk cId="1607855287" sldId="277"/>
            <ac:spMk id="16" creationId="{86D877F7-0CBD-C396-EFC7-91C63517ED6B}"/>
          </ac:spMkLst>
        </pc:spChg>
        <pc:grpChg chg="add mod">
          <ac:chgData name="Lemon, Jacob" userId="a23a1c10-4c83-4284-91ca-3010babfff47" providerId="ADAL" clId="{CA0C6EDD-B021-4DDB-AB68-BDBB97E0C5DE}" dt="2025-01-18T03:01:17.167" v="6222" actId="164"/>
          <ac:grpSpMkLst>
            <pc:docMk/>
            <pc:sldMk cId="1607855287" sldId="277"/>
            <ac:grpSpMk id="15" creationId="{B728E370-959C-75D5-9442-30DE71E2FD10}"/>
          </ac:grpSpMkLst>
        </pc:grpChg>
        <pc:picChg chg="del">
          <ac:chgData name="Lemon, Jacob" userId="a23a1c10-4c83-4284-91ca-3010babfff47" providerId="ADAL" clId="{CA0C6EDD-B021-4DDB-AB68-BDBB97E0C5DE}" dt="2025-01-18T02:50:07.847" v="6102" actId="478"/>
          <ac:picMkLst>
            <pc:docMk/>
            <pc:sldMk cId="1607855287" sldId="277"/>
            <ac:picMk id="2" creationId="{A4E3519F-55FA-F4A6-0D96-3FD18CF5D097}"/>
          </ac:picMkLst>
        </pc:picChg>
        <pc:picChg chg="add mod">
          <ac:chgData name="Lemon, Jacob" userId="a23a1c10-4c83-4284-91ca-3010babfff47" providerId="ADAL" clId="{CA0C6EDD-B021-4DDB-AB68-BDBB97E0C5DE}" dt="2025-01-18T02:53:01.090" v="6145" actId="1076"/>
          <ac:picMkLst>
            <pc:docMk/>
            <pc:sldMk cId="1607855287" sldId="277"/>
            <ac:picMk id="7" creationId="{9FC48EF2-EBFD-FA46-AC21-B873B4ECB551}"/>
          </ac:picMkLst>
        </pc:picChg>
        <pc:picChg chg="add mod">
          <ac:chgData name="Lemon, Jacob" userId="a23a1c10-4c83-4284-91ca-3010babfff47" providerId="ADAL" clId="{CA0C6EDD-B021-4DDB-AB68-BDBB97E0C5DE}" dt="2025-01-18T02:53:05.785" v="6148" actId="1076"/>
          <ac:picMkLst>
            <pc:docMk/>
            <pc:sldMk cId="1607855287" sldId="277"/>
            <ac:picMk id="8" creationId="{253A3758-E6C2-D1BA-44D3-8AB7962D0E04}"/>
          </ac:picMkLst>
        </pc:picChg>
        <pc:picChg chg="add del mod">
          <ac:chgData name="Lemon, Jacob" userId="a23a1c10-4c83-4284-91ca-3010babfff47" providerId="ADAL" clId="{CA0C6EDD-B021-4DDB-AB68-BDBB97E0C5DE}" dt="2025-01-18T02:57:47.143" v="6179" actId="21"/>
          <ac:picMkLst>
            <pc:docMk/>
            <pc:sldMk cId="1607855287" sldId="277"/>
            <ac:picMk id="10" creationId="{6400AB99-1490-21B3-457D-8831DBD1487E}"/>
          </ac:picMkLst>
        </pc:picChg>
        <pc:picChg chg="add del mod">
          <ac:chgData name="Lemon, Jacob" userId="a23a1c10-4c83-4284-91ca-3010babfff47" providerId="ADAL" clId="{CA0C6EDD-B021-4DDB-AB68-BDBB97E0C5DE}" dt="2025-01-18T03:00:57.444" v="6215" actId="21"/>
          <ac:picMkLst>
            <pc:docMk/>
            <pc:sldMk cId="1607855287" sldId="277"/>
            <ac:picMk id="11" creationId="{6400AB99-1490-21B3-457D-8831DBD1487E}"/>
          </ac:picMkLst>
        </pc:picChg>
        <pc:picChg chg="add mod">
          <ac:chgData name="Lemon, Jacob" userId="a23a1c10-4c83-4284-91ca-3010babfff47" providerId="ADAL" clId="{CA0C6EDD-B021-4DDB-AB68-BDBB97E0C5DE}" dt="2025-01-18T03:01:53.627" v="6226" actId="2085"/>
          <ac:picMkLst>
            <pc:docMk/>
            <pc:sldMk cId="1607855287" sldId="277"/>
            <ac:picMk id="14" creationId="{6400AB99-1490-21B3-457D-8831DBD1487E}"/>
          </ac:picMkLst>
        </pc:picChg>
        <pc:picChg chg="del">
          <ac:chgData name="Lemon, Jacob" userId="a23a1c10-4c83-4284-91ca-3010babfff47" providerId="ADAL" clId="{CA0C6EDD-B021-4DDB-AB68-BDBB97E0C5DE}" dt="2025-01-18T02:50:08.547" v="6103" actId="478"/>
          <ac:picMkLst>
            <pc:docMk/>
            <pc:sldMk cId="1607855287" sldId="277"/>
            <ac:picMk id="4098" creationId="{97F78EA4-37A2-1653-CC5D-84384DA787B5}"/>
          </ac:picMkLst>
        </pc:picChg>
        <pc:picChg chg="add mod">
          <ac:chgData name="Lemon, Jacob" userId="a23a1c10-4c83-4284-91ca-3010babfff47" providerId="ADAL" clId="{CA0C6EDD-B021-4DDB-AB68-BDBB97E0C5DE}" dt="2025-01-18T02:50:54.218" v="6112" actId="1076"/>
          <ac:picMkLst>
            <pc:docMk/>
            <pc:sldMk cId="1607855287" sldId="277"/>
            <ac:picMk id="5122" creationId="{193C041A-FB0C-32BB-3B4A-8698EB327784}"/>
          </ac:picMkLst>
        </pc:picChg>
        <pc:picChg chg="add del mod">
          <ac:chgData name="Lemon, Jacob" userId="a23a1c10-4c83-4284-91ca-3010babfff47" providerId="ADAL" clId="{CA0C6EDD-B021-4DDB-AB68-BDBB97E0C5DE}" dt="2025-01-18T02:52:26.797" v="6136" actId="478"/>
          <ac:picMkLst>
            <pc:docMk/>
            <pc:sldMk cId="1607855287" sldId="277"/>
            <ac:picMk id="5124" creationId="{A269B1A3-78CE-B507-A666-0F0587E65D51}"/>
          </ac:picMkLst>
        </pc:picChg>
        <pc:picChg chg="add del mod">
          <ac:chgData name="Lemon, Jacob" userId="a23a1c10-4c83-4284-91ca-3010babfff47" providerId="ADAL" clId="{CA0C6EDD-B021-4DDB-AB68-BDBB97E0C5DE}" dt="2025-01-18T02:52:56.758" v="6143" actId="21"/>
          <ac:picMkLst>
            <pc:docMk/>
            <pc:sldMk cId="1607855287" sldId="277"/>
            <ac:picMk id="5126" creationId="{9FC48EF2-EBFD-FA46-AC21-B873B4ECB551}"/>
          </ac:picMkLst>
        </pc:picChg>
        <pc:picChg chg="add del mod">
          <ac:chgData name="Lemon, Jacob" userId="a23a1c10-4c83-4284-91ca-3010babfff47" providerId="ADAL" clId="{CA0C6EDD-B021-4DDB-AB68-BDBB97E0C5DE}" dt="2025-01-18T02:53:02.397" v="6146" actId="21"/>
          <ac:picMkLst>
            <pc:docMk/>
            <pc:sldMk cId="1607855287" sldId="277"/>
            <ac:picMk id="5128" creationId="{253A3758-E6C2-D1BA-44D3-8AB7962D0E04}"/>
          </ac:picMkLst>
        </pc:picChg>
        <pc:picChg chg="add mod">
          <ac:chgData name="Lemon, Jacob" userId="a23a1c10-4c83-4284-91ca-3010babfff47" providerId="ADAL" clId="{CA0C6EDD-B021-4DDB-AB68-BDBB97E0C5DE}" dt="2025-01-18T02:52:53.737" v="6142" actId="1076"/>
          <ac:picMkLst>
            <pc:docMk/>
            <pc:sldMk cId="1607855287" sldId="277"/>
            <ac:picMk id="5130" creationId="{E23BD79A-3A97-16D6-8438-C032C430D41E}"/>
          </ac:picMkLst>
        </pc:picChg>
        <pc:picChg chg="add mod">
          <ac:chgData name="Lemon, Jacob" userId="a23a1c10-4c83-4284-91ca-3010babfff47" providerId="ADAL" clId="{CA0C6EDD-B021-4DDB-AB68-BDBB97E0C5DE}" dt="2025-01-18T03:00:20.591" v="6205" actId="14100"/>
          <ac:picMkLst>
            <pc:docMk/>
            <pc:sldMk cId="1607855287" sldId="277"/>
            <ac:picMk id="5132" creationId="{6EB47BCB-9792-7EA0-9DEC-D74E4A2AF6AF}"/>
          </ac:picMkLst>
        </pc:picChg>
      </pc:sldChg>
      <pc:sldChg chg="add del setBg">
        <pc:chgData name="Lemon, Jacob" userId="a23a1c10-4c83-4284-91ca-3010babfff47" providerId="ADAL" clId="{CA0C6EDD-B021-4DDB-AB68-BDBB97E0C5DE}" dt="2025-01-18T02:48:43.718" v="6080" actId="47"/>
        <pc:sldMkLst>
          <pc:docMk/>
          <pc:sldMk cId="3099231949" sldId="277"/>
        </pc:sldMkLst>
      </pc:sldChg>
      <pc:sldChg chg="modSp add mod ord modAnim">
        <pc:chgData name="Lemon, Jacob" userId="a23a1c10-4c83-4284-91ca-3010babfff47" providerId="ADAL" clId="{CA0C6EDD-B021-4DDB-AB68-BDBB97E0C5DE}" dt="2025-01-18T03:22:45.043" v="8106" actId="1076"/>
        <pc:sldMkLst>
          <pc:docMk/>
          <pc:sldMk cId="4009404288" sldId="278"/>
        </pc:sldMkLst>
        <pc:spChg chg="mod">
          <ac:chgData name="Lemon, Jacob" userId="a23a1c10-4c83-4284-91ca-3010babfff47" providerId="ADAL" clId="{CA0C6EDD-B021-4DDB-AB68-BDBB97E0C5DE}" dt="2025-01-18T03:22:45.043" v="8106" actId="1076"/>
          <ac:spMkLst>
            <pc:docMk/>
            <pc:sldMk cId="4009404288" sldId="278"/>
            <ac:spMk id="2" creationId="{BBA71C88-4663-B464-C3C3-8F4FC92D3E42}"/>
          </ac:spMkLst>
        </pc:spChg>
        <pc:spChg chg="mod">
          <ac:chgData name="Lemon, Jacob" userId="a23a1c10-4c83-4284-91ca-3010babfff47" providerId="ADAL" clId="{CA0C6EDD-B021-4DDB-AB68-BDBB97E0C5DE}" dt="2025-01-18T03:08:05.480" v="6388" actId="20577"/>
          <ac:spMkLst>
            <pc:docMk/>
            <pc:sldMk cId="4009404288" sldId="278"/>
            <ac:spMk id="3" creationId="{E08604CC-DB47-3798-5B11-D1369E5DE267}"/>
          </ac:spMkLst>
        </pc:spChg>
        <pc:spChg chg="mod">
          <ac:chgData name="Lemon, Jacob" userId="a23a1c10-4c83-4284-91ca-3010babfff47" providerId="ADAL" clId="{CA0C6EDD-B021-4DDB-AB68-BDBB97E0C5DE}" dt="2025-01-18T03:10:10.498" v="6622" actId="20577"/>
          <ac:spMkLst>
            <pc:docMk/>
            <pc:sldMk cId="4009404288" sldId="278"/>
            <ac:spMk id="11" creationId="{CB670782-AEC9-4AC7-9792-5A1C67A2EAF6}"/>
          </ac:spMkLst>
        </pc:spChg>
      </pc:sldChg>
      <pc:sldChg chg="addSp delSp modSp add mod delAnim modAnim">
        <pc:chgData name="Lemon, Jacob" userId="a23a1c10-4c83-4284-91ca-3010babfff47" providerId="ADAL" clId="{CA0C6EDD-B021-4DDB-AB68-BDBB97E0C5DE}" dt="2025-01-18T03:41:32.380" v="8130"/>
        <pc:sldMkLst>
          <pc:docMk/>
          <pc:sldMk cId="3559782449" sldId="279"/>
        </pc:sldMkLst>
        <pc:spChg chg="mod">
          <ac:chgData name="Lemon, Jacob" userId="a23a1c10-4c83-4284-91ca-3010babfff47" providerId="ADAL" clId="{CA0C6EDD-B021-4DDB-AB68-BDBB97E0C5DE}" dt="2025-01-18T03:41:29.413" v="8129" actId="164"/>
          <ac:spMkLst>
            <pc:docMk/>
            <pc:sldMk cId="3559782449" sldId="279"/>
            <ac:spMk id="2" creationId="{BBA71C88-4663-B464-C3C3-8F4FC92D3E42}"/>
          </ac:spMkLst>
        </pc:spChg>
        <pc:spChg chg="mod">
          <ac:chgData name="Lemon, Jacob" userId="a23a1c10-4c83-4284-91ca-3010babfff47" providerId="ADAL" clId="{CA0C6EDD-B021-4DDB-AB68-BDBB97E0C5DE}" dt="2025-01-18T03:14:52.800" v="7438" actId="20577"/>
          <ac:spMkLst>
            <pc:docMk/>
            <pc:sldMk cId="3559782449" sldId="279"/>
            <ac:spMk id="3" creationId="{E08604CC-DB47-3798-5B11-D1369E5DE267}"/>
          </ac:spMkLst>
        </pc:spChg>
        <pc:spChg chg="del mod">
          <ac:chgData name="Lemon, Jacob" userId="a23a1c10-4c83-4284-91ca-3010babfff47" providerId="ADAL" clId="{CA0C6EDD-B021-4DDB-AB68-BDBB97E0C5DE}" dt="2025-01-18T03:16:29.389" v="7809" actId="478"/>
          <ac:spMkLst>
            <pc:docMk/>
            <pc:sldMk cId="3559782449" sldId="279"/>
            <ac:spMk id="11" creationId="{CB670782-AEC9-4AC7-9792-5A1C67A2EAF6}"/>
          </ac:spMkLst>
        </pc:spChg>
        <pc:grpChg chg="add mod">
          <ac:chgData name="Lemon, Jacob" userId="a23a1c10-4c83-4284-91ca-3010babfff47" providerId="ADAL" clId="{CA0C6EDD-B021-4DDB-AB68-BDBB97E0C5DE}" dt="2025-01-18T03:41:29.413" v="8129" actId="164"/>
          <ac:grpSpMkLst>
            <pc:docMk/>
            <pc:sldMk cId="3559782449" sldId="279"/>
            <ac:grpSpMk id="10" creationId="{56167BBB-560A-EC7B-680F-1F5B8364DE53}"/>
          </ac:grpSpMkLst>
        </pc:grpChg>
        <pc:picChg chg="add mod">
          <ac:chgData name="Lemon, Jacob" userId="a23a1c10-4c83-4284-91ca-3010babfff47" providerId="ADAL" clId="{CA0C6EDD-B021-4DDB-AB68-BDBB97E0C5DE}" dt="2025-01-18T03:41:29.413" v="8129" actId="164"/>
          <ac:picMkLst>
            <pc:docMk/>
            <pc:sldMk cId="3559782449" sldId="279"/>
            <ac:picMk id="7" creationId="{DED1A2E2-244A-0B68-AC92-A209A6AF3C2E}"/>
          </ac:picMkLst>
        </pc:picChg>
        <pc:picChg chg="add mod">
          <ac:chgData name="Lemon, Jacob" userId="a23a1c10-4c83-4284-91ca-3010babfff47" providerId="ADAL" clId="{CA0C6EDD-B021-4DDB-AB68-BDBB97E0C5DE}" dt="2025-01-18T03:41:29.413" v="8129" actId="164"/>
          <ac:picMkLst>
            <pc:docMk/>
            <pc:sldMk cId="3559782449" sldId="279"/>
            <ac:picMk id="9" creationId="{A92E22AF-8D1D-C008-1E99-5EC827EE7D56}"/>
          </ac:picMkLst>
        </pc:picChg>
      </pc:sldChg>
      <pc:sldChg chg="addSp delSp modSp add del mod delAnim modAnim">
        <pc:chgData name="Lemon, Jacob" userId="a23a1c10-4c83-4284-91ca-3010babfff47" providerId="ADAL" clId="{CA0C6EDD-B021-4DDB-AB68-BDBB97E0C5DE}" dt="2025-01-19T20:17:40.795" v="9130" actId="2696"/>
        <pc:sldMkLst>
          <pc:docMk/>
          <pc:sldMk cId="2068302107" sldId="280"/>
        </pc:sldMkLst>
        <pc:spChg chg="del">
          <ac:chgData name="Lemon, Jacob" userId="a23a1c10-4c83-4284-91ca-3010babfff47" providerId="ADAL" clId="{CA0C6EDD-B021-4DDB-AB68-BDBB97E0C5DE}" dt="2025-01-18T03:43:08.812" v="8135" actId="478"/>
          <ac:spMkLst>
            <pc:docMk/>
            <pc:sldMk cId="2068302107" sldId="280"/>
            <ac:spMk id="7" creationId="{ADF9C380-CCED-8ECD-350F-8FBE8B670281}"/>
          </ac:spMkLst>
        </pc:spChg>
        <pc:spChg chg="del">
          <ac:chgData name="Lemon, Jacob" userId="a23a1c10-4c83-4284-91ca-3010babfff47" providerId="ADAL" clId="{CA0C6EDD-B021-4DDB-AB68-BDBB97E0C5DE}" dt="2025-01-18T03:43:06.964" v="8133" actId="478"/>
          <ac:spMkLst>
            <pc:docMk/>
            <pc:sldMk cId="2068302107" sldId="280"/>
            <ac:spMk id="8" creationId="{654A4C6B-DFDD-BD2B-BBFC-C600914F4D7B}"/>
          </ac:spMkLst>
        </pc:spChg>
        <pc:spChg chg="del">
          <ac:chgData name="Lemon, Jacob" userId="a23a1c10-4c83-4284-91ca-3010babfff47" providerId="ADAL" clId="{CA0C6EDD-B021-4DDB-AB68-BDBB97E0C5DE}" dt="2025-01-18T03:43:10.436" v="8136" actId="478"/>
          <ac:spMkLst>
            <pc:docMk/>
            <pc:sldMk cId="2068302107" sldId="280"/>
            <ac:spMk id="10" creationId="{A366C08F-FCB2-E105-1766-530725D5213F}"/>
          </ac:spMkLst>
        </pc:spChg>
        <pc:spChg chg="add mod">
          <ac:chgData name="Lemon, Jacob" userId="a23a1c10-4c83-4284-91ca-3010babfff47" providerId="ADAL" clId="{CA0C6EDD-B021-4DDB-AB68-BDBB97E0C5DE}" dt="2025-01-18T03:43:17.494" v="8137"/>
          <ac:spMkLst>
            <pc:docMk/>
            <pc:sldMk cId="2068302107" sldId="280"/>
            <ac:spMk id="15" creationId="{D4FC0CC0-FB04-E7E9-7C16-8511EC2CA663}"/>
          </ac:spMkLst>
        </pc:spChg>
        <pc:spChg chg="add mod">
          <ac:chgData name="Lemon, Jacob" userId="a23a1c10-4c83-4284-91ca-3010babfff47" providerId="ADAL" clId="{CA0C6EDD-B021-4DDB-AB68-BDBB97E0C5DE}" dt="2025-01-18T03:43:17.494" v="8137"/>
          <ac:spMkLst>
            <pc:docMk/>
            <pc:sldMk cId="2068302107" sldId="280"/>
            <ac:spMk id="16" creationId="{093E96DB-58A3-0369-EB84-8AB8F37DD09F}"/>
          </ac:spMkLst>
        </pc:spChg>
        <pc:spChg chg="add mod">
          <ac:chgData name="Lemon, Jacob" userId="a23a1c10-4c83-4284-91ca-3010babfff47" providerId="ADAL" clId="{CA0C6EDD-B021-4DDB-AB68-BDBB97E0C5DE}" dt="2025-01-18T03:43:17.494" v="8137"/>
          <ac:spMkLst>
            <pc:docMk/>
            <pc:sldMk cId="2068302107" sldId="280"/>
            <ac:spMk id="17" creationId="{6723213A-825E-288F-883C-780891FF2E5A}"/>
          </ac:spMkLst>
        </pc:spChg>
        <pc:spChg chg="add mod">
          <ac:chgData name="Lemon, Jacob" userId="a23a1c10-4c83-4284-91ca-3010babfff47" providerId="ADAL" clId="{CA0C6EDD-B021-4DDB-AB68-BDBB97E0C5DE}" dt="2025-01-18T03:44:01.628" v="8417" actId="6549"/>
          <ac:spMkLst>
            <pc:docMk/>
            <pc:sldMk cId="2068302107" sldId="280"/>
            <ac:spMk id="18" creationId="{63D4BFBB-3B9C-8F32-91C3-3BD3E31BDA2D}"/>
          </ac:spMkLst>
        </pc:spChg>
        <pc:spChg chg="add mod">
          <ac:chgData name="Lemon, Jacob" userId="a23a1c10-4c83-4284-91ca-3010babfff47" providerId="ADAL" clId="{CA0C6EDD-B021-4DDB-AB68-BDBB97E0C5DE}" dt="2025-01-18T03:43:17.494" v="8137"/>
          <ac:spMkLst>
            <pc:docMk/>
            <pc:sldMk cId="2068302107" sldId="280"/>
            <ac:spMk id="19" creationId="{90568D15-BA53-5371-4BED-FD058C2171F7}"/>
          </ac:spMkLst>
        </pc:spChg>
        <pc:spChg chg="del mod topLvl">
          <ac:chgData name="Lemon, Jacob" userId="a23a1c10-4c83-4284-91ca-3010babfff47" providerId="ADAL" clId="{CA0C6EDD-B021-4DDB-AB68-BDBB97E0C5DE}" dt="2025-01-18T03:50:55.290" v="8661" actId="478"/>
          <ac:spMkLst>
            <pc:docMk/>
            <pc:sldMk cId="2068302107" sldId="280"/>
            <ac:spMk id="21" creationId="{B53ADA92-1B91-1BF8-39FA-D2589B4AD2D5}"/>
          </ac:spMkLst>
        </pc:spChg>
        <pc:spChg chg="del mod topLvl">
          <ac:chgData name="Lemon, Jacob" userId="a23a1c10-4c83-4284-91ca-3010babfff47" providerId="ADAL" clId="{CA0C6EDD-B021-4DDB-AB68-BDBB97E0C5DE}" dt="2025-01-18T03:51:25.456" v="8702" actId="478"/>
          <ac:spMkLst>
            <pc:docMk/>
            <pc:sldMk cId="2068302107" sldId="280"/>
            <ac:spMk id="22" creationId="{A3993E20-ED0B-3C30-58E4-FDC2CB3B235A}"/>
          </ac:spMkLst>
        </pc:spChg>
        <pc:spChg chg="add mod">
          <ac:chgData name="Lemon, Jacob" userId="a23a1c10-4c83-4284-91ca-3010babfff47" providerId="ADAL" clId="{CA0C6EDD-B021-4DDB-AB68-BDBB97E0C5DE}" dt="2025-01-18T03:51:04.225" v="8701" actId="20577"/>
          <ac:spMkLst>
            <pc:docMk/>
            <pc:sldMk cId="2068302107" sldId="280"/>
            <ac:spMk id="23" creationId="{DF4A2BF8-00AA-DD74-7902-39E88AD61616}"/>
          </ac:spMkLst>
        </pc:spChg>
        <pc:spChg chg="mod">
          <ac:chgData name="Lemon, Jacob" userId="a23a1c10-4c83-4284-91ca-3010babfff47" providerId="ADAL" clId="{CA0C6EDD-B021-4DDB-AB68-BDBB97E0C5DE}" dt="2025-01-18T04:01:23.973" v="8984" actId="1035"/>
          <ac:spMkLst>
            <pc:docMk/>
            <pc:sldMk cId="2068302107" sldId="280"/>
            <ac:spMk id="25" creationId="{EBC5E36C-B57F-103C-1469-F19C18059A97}"/>
          </ac:spMkLst>
        </pc:spChg>
        <pc:spChg chg="mod">
          <ac:chgData name="Lemon, Jacob" userId="a23a1c10-4c83-4284-91ca-3010babfff47" providerId="ADAL" clId="{CA0C6EDD-B021-4DDB-AB68-BDBB97E0C5DE}" dt="2025-01-18T04:01:23.973" v="8984" actId="1035"/>
          <ac:spMkLst>
            <pc:docMk/>
            <pc:sldMk cId="2068302107" sldId="280"/>
            <ac:spMk id="26" creationId="{FBBB13D6-FE7B-D760-5664-5B588E5D1048}"/>
          </ac:spMkLst>
        </pc:spChg>
        <pc:spChg chg="mod">
          <ac:chgData name="Lemon, Jacob" userId="a23a1c10-4c83-4284-91ca-3010babfff47" providerId="ADAL" clId="{CA0C6EDD-B021-4DDB-AB68-BDBB97E0C5DE}" dt="2025-01-18T03:59:31.262" v="8766" actId="20577"/>
          <ac:spMkLst>
            <pc:docMk/>
            <pc:sldMk cId="2068302107" sldId="280"/>
            <ac:spMk id="28" creationId="{5BCB69A0-BA80-A57F-FBDC-30ACB41AF16D}"/>
          </ac:spMkLst>
        </pc:spChg>
        <pc:spChg chg="mod">
          <ac:chgData name="Lemon, Jacob" userId="a23a1c10-4c83-4284-91ca-3010babfff47" providerId="ADAL" clId="{CA0C6EDD-B021-4DDB-AB68-BDBB97E0C5DE}" dt="2025-01-18T03:59:39.522" v="8780" actId="20577"/>
          <ac:spMkLst>
            <pc:docMk/>
            <pc:sldMk cId="2068302107" sldId="280"/>
            <ac:spMk id="29" creationId="{5735FDE1-3CC3-9F9E-7532-9F817A1C4BB1}"/>
          </ac:spMkLst>
        </pc:spChg>
        <pc:spChg chg="mod">
          <ac:chgData name="Lemon, Jacob" userId="a23a1c10-4c83-4284-91ca-3010babfff47" providerId="ADAL" clId="{CA0C6EDD-B021-4DDB-AB68-BDBB97E0C5DE}" dt="2025-01-18T04:03:01.088" v="8997" actId="1036"/>
          <ac:spMkLst>
            <pc:docMk/>
            <pc:sldMk cId="2068302107" sldId="280"/>
            <ac:spMk id="31" creationId="{4F85CD3C-150C-0FC5-6E4E-449EA324F84E}"/>
          </ac:spMkLst>
        </pc:spChg>
        <pc:spChg chg="mod">
          <ac:chgData name="Lemon, Jacob" userId="a23a1c10-4c83-4284-91ca-3010babfff47" providerId="ADAL" clId="{CA0C6EDD-B021-4DDB-AB68-BDBB97E0C5DE}" dt="2025-01-18T04:03:01.088" v="8997" actId="1036"/>
          <ac:spMkLst>
            <pc:docMk/>
            <pc:sldMk cId="2068302107" sldId="280"/>
            <ac:spMk id="32" creationId="{C55AEE73-8FDB-DA63-E925-B31B917C942B}"/>
          </ac:spMkLst>
        </pc:spChg>
        <pc:spChg chg="mod">
          <ac:chgData name="Lemon, Jacob" userId="a23a1c10-4c83-4284-91ca-3010babfff47" providerId="ADAL" clId="{CA0C6EDD-B021-4DDB-AB68-BDBB97E0C5DE}" dt="2025-01-18T04:00:01.250" v="8830" actId="20577"/>
          <ac:spMkLst>
            <pc:docMk/>
            <pc:sldMk cId="2068302107" sldId="280"/>
            <ac:spMk id="34" creationId="{38D99063-7357-BBD5-41FF-2839AC3B1664}"/>
          </ac:spMkLst>
        </pc:spChg>
        <pc:spChg chg="mod">
          <ac:chgData name="Lemon, Jacob" userId="a23a1c10-4c83-4284-91ca-3010babfff47" providerId="ADAL" clId="{CA0C6EDD-B021-4DDB-AB68-BDBB97E0C5DE}" dt="2025-01-18T04:00:09.881" v="8854" actId="20577"/>
          <ac:spMkLst>
            <pc:docMk/>
            <pc:sldMk cId="2068302107" sldId="280"/>
            <ac:spMk id="35" creationId="{23975E09-55D3-C9E6-D017-B729EFD8213C}"/>
          </ac:spMkLst>
        </pc:spChg>
        <pc:spChg chg="mod">
          <ac:chgData name="Lemon, Jacob" userId="a23a1c10-4c83-4284-91ca-3010babfff47" providerId="ADAL" clId="{CA0C6EDD-B021-4DDB-AB68-BDBB97E0C5DE}" dt="2025-01-18T04:03:01.088" v="8997" actId="1036"/>
          <ac:spMkLst>
            <pc:docMk/>
            <pc:sldMk cId="2068302107" sldId="280"/>
            <ac:spMk id="37" creationId="{2D45D5F9-0A2A-AABA-75A1-CEDAA2010C11}"/>
          </ac:spMkLst>
        </pc:spChg>
        <pc:spChg chg="mod">
          <ac:chgData name="Lemon, Jacob" userId="a23a1c10-4c83-4284-91ca-3010babfff47" providerId="ADAL" clId="{CA0C6EDD-B021-4DDB-AB68-BDBB97E0C5DE}" dt="2025-01-18T04:03:01.088" v="8997" actId="1036"/>
          <ac:spMkLst>
            <pc:docMk/>
            <pc:sldMk cId="2068302107" sldId="280"/>
            <ac:spMk id="38" creationId="{AFBF5C1C-0E3C-4333-071F-E060E25AF355}"/>
          </ac:spMkLst>
        </pc:spChg>
        <pc:spChg chg="mod">
          <ac:chgData name="Lemon, Jacob" userId="a23a1c10-4c83-4284-91ca-3010babfff47" providerId="ADAL" clId="{CA0C6EDD-B021-4DDB-AB68-BDBB97E0C5DE}" dt="2025-01-18T04:00:27.362" v="8909" actId="20577"/>
          <ac:spMkLst>
            <pc:docMk/>
            <pc:sldMk cId="2068302107" sldId="280"/>
            <ac:spMk id="40" creationId="{E6186C6C-2BA6-2966-6AA0-9BAA3A82D739}"/>
          </ac:spMkLst>
        </pc:spChg>
        <pc:spChg chg="mod">
          <ac:chgData name="Lemon, Jacob" userId="a23a1c10-4c83-4284-91ca-3010babfff47" providerId="ADAL" clId="{CA0C6EDD-B021-4DDB-AB68-BDBB97E0C5DE}" dt="2025-01-18T04:00:33.986" v="8931" actId="20577"/>
          <ac:spMkLst>
            <pc:docMk/>
            <pc:sldMk cId="2068302107" sldId="280"/>
            <ac:spMk id="41" creationId="{A404021B-C40D-7E25-D4D7-9522FF1532D3}"/>
          </ac:spMkLst>
        </pc:spChg>
        <pc:spChg chg="mod">
          <ac:chgData name="Lemon, Jacob" userId="a23a1c10-4c83-4284-91ca-3010babfff47" providerId="ADAL" clId="{CA0C6EDD-B021-4DDB-AB68-BDBB97E0C5DE}" dt="2025-01-18T04:03:01.088" v="8997" actId="1036"/>
          <ac:spMkLst>
            <pc:docMk/>
            <pc:sldMk cId="2068302107" sldId="280"/>
            <ac:spMk id="43" creationId="{9B69822B-AF57-AE43-E919-164494DB024F}"/>
          </ac:spMkLst>
        </pc:spChg>
        <pc:spChg chg="mod">
          <ac:chgData name="Lemon, Jacob" userId="a23a1c10-4c83-4284-91ca-3010babfff47" providerId="ADAL" clId="{CA0C6EDD-B021-4DDB-AB68-BDBB97E0C5DE}" dt="2025-01-18T04:03:01.088" v="8997" actId="1036"/>
          <ac:spMkLst>
            <pc:docMk/>
            <pc:sldMk cId="2068302107" sldId="280"/>
            <ac:spMk id="44" creationId="{B2F121EA-03B7-16EE-99D9-64364C2CB5E6}"/>
          </ac:spMkLst>
        </pc:spChg>
        <pc:spChg chg="mod">
          <ac:chgData name="Lemon, Jacob" userId="a23a1c10-4c83-4284-91ca-3010babfff47" providerId="ADAL" clId="{CA0C6EDD-B021-4DDB-AB68-BDBB97E0C5DE}" dt="2025-01-18T04:00:52.922" v="8968" actId="571"/>
          <ac:spMkLst>
            <pc:docMk/>
            <pc:sldMk cId="2068302107" sldId="280"/>
            <ac:spMk id="46" creationId="{85DF7146-501D-C656-9D4D-C7532196DE12}"/>
          </ac:spMkLst>
        </pc:spChg>
        <pc:spChg chg="mod">
          <ac:chgData name="Lemon, Jacob" userId="a23a1c10-4c83-4284-91ca-3010babfff47" providerId="ADAL" clId="{CA0C6EDD-B021-4DDB-AB68-BDBB97E0C5DE}" dt="2025-01-18T04:00:52.922" v="8968" actId="571"/>
          <ac:spMkLst>
            <pc:docMk/>
            <pc:sldMk cId="2068302107" sldId="280"/>
            <ac:spMk id="47" creationId="{CB64710D-06DC-23CE-2AEB-B4F92AFE432D}"/>
          </ac:spMkLst>
        </pc:spChg>
        <pc:spChg chg="mod">
          <ac:chgData name="Lemon, Jacob" userId="a23a1c10-4c83-4284-91ca-3010babfff47" providerId="ADAL" clId="{CA0C6EDD-B021-4DDB-AB68-BDBB97E0C5DE}" dt="2025-01-18T04:00:52.922" v="8968" actId="571"/>
          <ac:spMkLst>
            <pc:docMk/>
            <pc:sldMk cId="2068302107" sldId="280"/>
            <ac:spMk id="49" creationId="{2D65AA6B-3799-1F01-8184-20644155DEB8}"/>
          </ac:spMkLst>
        </pc:spChg>
        <pc:spChg chg="mod">
          <ac:chgData name="Lemon, Jacob" userId="a23a1c10-4c83-4284-91ca-3010babfff47" providerId="ADAL" clId="{CA0C6EDD-B021-4DDB-AB68-BDBB97E0C5DE}" dt="2025-01-18T04:00:52.922" v="8968" actId="571"/>
          <ac:spMkLst>
            <pc:docMk/>
            <pc:sldMk cId="2068302107" sldId="280"/>
            <ac:spMk id="50" creationId="{44C8964A-50FE-9471-2BE8-AFF813291A22}"/>
          </ac:spMkLst>
        </pc:spChg>
        <pc:grpChg chg="add del mod">
          <ac:chgData name="Lemon, Jacob" userId="a23a1c10-4c83-4284-91ca-3010babfff47" providerId="ADAL" clId="{CA0C6EDD-B021-4DDB-AB68-BDBB97E0C5DE}" dt="2025-01-18T03:44:03.923" v="8418" actId="478"/>
          <ac:grpSpMkLst>
            <pc:docMk/>
            <pc:sldMk cId="2068302107" sldId="280"/>
            <ac:grpSpMk id="3" creationId="{6E14D656-BB86-8FE9-5362-C074E997C3F9}"/>
          </ac:grpSpMkLst>
        </pc:grpChg>
        <pc:grpChg chg="add mod">
          <ac:chgData name="Lemon, Jacob" userId="a23a1c10-4c83-4284-91ca-3010babfff47" providerId="ADAL" clId="{CA0C6EDD-B021-4DDB-AB68-BDBB97E0C5DE}" dt="2025-01-18T03:43:17.494" v="8137"/>
          <ac:grpSpMkLst>
            <pc:docMk/>
            <pc:sldMk cId="2068302107" sldId="280"/>
            <ac:grpSpMk id="12" creationId="{D5851F11-764A-47A7-EF9B-4C6AD547C96A}"/>
          </ac:grpSpMkLst>
        </pc:grpChg>
        <pc:grpChg chg="add mod">
          <ac:chgData name="Lemon, Jacob" userId="a23a1c10-4c83-4284-91ca-3010babfff47" providerId="ADAL" clId="{CA0C6EDD-B021-4DDB-AB68-BDBB97E0C5DE}" dt="2025-01-18T03:43:17.494" v="8137"/>
          <ac:grpSpMkLst>
            <pc:docMk/>
            <pc:sldMk cId="2068302107" sldId="280"/>
            <ac:grpSpMk id="13" creationId="{1CEB9245-ED03-241B-EC86-9D1861B2FB3A}"/>
          </ac:grpSpMkLst>
        </pc:grpChg>
        <pc:grpChg chg="add mod">
          <ac:chgData name="Lemon, Jacob" userId="a23a1c10-4c83-4284-91ca-3010babfff47" providerId="ADAL" clId="{CA0C6EDD-B021-4DDB-AB68-BDBB97E0C5DE}" dt="2025-01-18T03:43:17.494" v="8137"/>
          <ac:grpSpMkLst>
            <pc:docMk/>
            <pc:sldMk cId="2068302107" sldId="280"/>
            <ac:grpSpMk id="14" creationId="{1C24D5A9-E46F-B3EB-E590-85C59C4EB37B}"/>
          </ac:grpSpMkLst>
        </pc:grpChg>
        <pc:grpChg chg="add del mod">
          <ac:chgData name="Lemon, Jacob" userId="a23a1c10-4c83-4284-91ca-3010babfff47" providerId="ADAL" clId="{CA0C6EDD-B021-4DDB-AB68-BDBB97E0C5DE}" dt="2025-01-18T03:50:55.290" v="8661" actId="478"/>
          <ac:grpSpMkLst>
            <pc:docMk/>
            <pc:sldMk cId="2068302107" sldId="280"/>
            <ac:grpSpMk id="20" creationId="{050A998C-4E62-2893-DCCD-8ED0736265F2}"/>
          </ac:grpSpMkLst>
        </pc:grpChg>
        <pc:grpChg chg="add mod">
          <ac:chgData name="Lemon, Jacob" userId="a23a1c10-4c83-4284-91ca-3010babfff47" providerId="ADAL" clId="{CA0C6EDD-B021-4DDB-AB68-BDBB97E0C5DE}" dt="2025-01-18T04:01:09.294" v="8977" actId="164"/>
          <ac:grpSpMkLst>
            <pc:docMk/>
            <pc:sldMk cId="2068302107" sldId="280"/>
            <ac:grpSpMk id="24" creationId="{42C6E8F5-CD7A-882D-1E6B-CEF3C9243DE2}"/>
          </ac:grpSpMkLst>
        </pc:grpChg>
        <pc:grpChg chg="add mod">
          <ac:chgData name="Lemon, Jacob" userId="a23a1c10-4c83-4284-91ca-3010babfff47" providerId="ADAL" clId="{CA0C6EDD-B021-4DDB-AB68-BDBB97E0C5DE}" dt="2025-01-18T04:01:09.294" v="8977" actId="164"/>
          <ac:grpSpMkLst>
            <pc:docMk/>
            <pc:sldMk cId="2068302107" sldId="280"/>
            <ac:grpSpMk id="27" creationId="{041F9B3D-62CD-8965-FF25-D6599FC2E4E5}"/>
          </ac:grpSpMkLst>
        </pc:grpChg>
        <pc:grpChg chg="add mod">
          <ac:chgData name="Lemon, Jacob" userId="a23a1c10-4c83-4284-91ca-3010babfff47" providerId="ADAL" clId="{CA0C6EDD-B021-4DDB-AB68-BDBB97E0C5DE}" dt="2025-01-18T04:01:09.294" v="8977" actId="164"/>
          <ac:grpSpMkLst>
            <pc:docMk/>
            <pc:sldMk cId="2068302107" sldId="280"/>
            <ac:grpSpMk id="30" creationId="{A0C1D36D-E4E5-7DA2-21EC-8DF08D401825}"/>
          </ac:grpSpMkLst>
        </pc:grpChg>
        <pc:grpChg chg="add mod">
          <ac:chgData name="Lemon, Jacob" userId="a23a1c10-4c83-4284-91ca-3010babfff47" providerId="ADAL" clId="{CA0C6EDD-B021-4DDB-AB68-BDBB97E0C5DE}" dt="2025-01-18T04:01:09.294" v="8977" actId="164"/>
          <ac:grpSpMkLst>
            <pc:docMk/>
            <pc:sldMk cId="2068302107" sldId="280"/>
            <ac:grpSpMk id="33" creationId="{C58D787F-F923-316F-BA52-69771B3E04DF}"/>
          </ac:grpSpMkLst>
        </pc:grpChg>
        <pc:grpChg chg="add mod">
          <ac:chgData name="Lemon, Jacob" userId="a23a1c10-4c83-4284-91ca-3010babfff47" providerId="ADAL" clId="{CA0C6EDD-B021-4DDB-AB68-BDBB97E0C5DE}" dt="2025-01-18T04:01:09.294" v="8977" actId="164"/>
          <ac:grpSpMkLst>
            <pc:docMk/>
            <pc:sldMk cId="2068302107" sldId="280"/>
            <ac:grpSpMk id="36" creationId="{6CB334B7-C55A-BC8C-F81E-8302E3C15ECC}"/>
          </ac:grpSpMkLst>
        </pc:grpChg>
        <pc:grpChg chg="add mod">
          <ac:chgData name="Lemon, Jacob" userId="a23a1c10-4c83-4284-91ca-3010babfff47" providerId="ADAL" clId="{CA0C6EDD-B021-4DDB-AB68-BDBB97E0C5DE}" dt="2025-01-18T04:01:09.294" v="8977" actId="164"/>
          <ac:grpSpMkLst>
            <pc:docMk/>
            <pc:sldMk cId="2068302107" sldId="280"/>
            <ac:grpSpMk id="39" creationId="{814135A9-A259-5D68-8B5E-EA34611740E7}"/>
          </ac:grpSpMkLst>
        </pc:grpChg>
        <pc:grpChg chg="add mod">
          <ac:chgData name="Lemon, Jacob" userId="a23a1c10-4c83-4284-91ca-3010babfff47" providerId="ADAL" clId="{CA0C6EDD-B021-4DDB-AB68-BDBB97E0C5DE}" dt="2025-01-18T04:01:09.294" v="8977" actId="164"/>
          <ac:grpSpMkLst>
            <pc:docMk/>
            <pc:sldMk cId="2068302107" sldId="280"/>
            <ac:grpSpMk id="42" creationId="{90D88083-CA8C-A57E-0B45-A55EFB143599}"/>
          </ac:grpSpMkLst>
        </pc:grpChg>
        <pc:grpChg chg="add mod">
          <ac:chgData name="Lemon, Jacob" userId="a23a1c10-4c83-4284-91ca-3010babfff47" providerId="ADAL" clId="{CA0C6EDD-B021-4DDB-AB68-BDBB97E0C5DE}" dt="2025-01-18T04:00:52.922" v="8968" actId="571"/>
          <ac:grpSpMkLst>
            <pc:docMk/>
            <pc:sldMk cId="2068302107" sldId="280"/>
            <ac:grpSpMk id="45" creationId="{D7F802AE-4964-2A27-BAAB-4DB9D404EBDF}"/>
          </ac:grpSpMkLst>
        </pc:grpChg>
        <pc:grpChg chg="add mod">
          <ac:chgData name="Lemon, Jacob" userId="a23a1c10-4c83-4284-91ca-3010babfff47" providerId="ADAL" clId="{CA0C6EDD-B021-4DDB-AB68-BDBB97E0C5DE}" dt="2025-01-18T04:00:52.922" v="8968" actId="571"/>
          <ac:grpSpMkLst>
            <pc:docMk/>
            <pc:sldMk cId="2068302107" sldId="280"/>
            <ac:grpSpMk id="48" creationId="{EAE46DAD-816A-E66A-53DD-F25E6205A4C9}"/>
          </ac:grpSpMkLst>
        </pc:grpChg>
        <pc:grpChg chg="add mod">
          <ac:chgData name="Lemon, Jacob" userId="a23a1c10-4c83-4284-91ca-3010babfff47" providerId="ADAL" clId="{CA0C6EDD-B021-4DDB-AB68-BDBB97E0C5DE}" dt="2025-01-18T04:01:29.488" v="8987" actId="1036"/>
          <ac:grpSpMkLst>
            <pc:docMk/>
            <pc:sldMk cId="2068302107" sldId="280"/>
            <ac:grpSpMk id="51" creationId="{B1D5634E-AF90-3C30-DF9B-238F3D6C1A77}"/>
          </ac:grpSpMkLst>
        </pc:grpChg>
        <pc:picChg chg="del">
          <ac:chgData name="Lemon, Jacob" userId="a23a1c10-4c83-4284-91ca-3010babfff47" providerId="ADAL" clId="{CA0C6EDD-B021-4DDB-AB68-BDBB97E0C5DE}" dt="2025-01-18T03:43:08.045" v="8134" actId="478"/>
          <ac:picMkLst>
            <pc:docMk/>
            <pc:sldMk cId="2068302107" sldId="280"/>
            <ac:picMk id="2" creationId="{33BF262B-197E-7205-1FBD-341C17590B2A}"/>
          </ac:picMkLst>
        </pc:picChg>
        <pc:picChg chg="del">
          <ac:chgData name="Lemon, Jacob" userId="a23a1c10-4c83-4284-91ca-3010babfff47" providerId="ADAL" clId="{CA0C6EDD-B021-4DDB-AB68-BDBB97E0C5DE}" dt="2025-01-18T03:43:05.424" v="8132" actId="478"/>
          <ac:picMkLst>
            <pc:docMk/>
            <pc:sldMk cId="2068302107" sldId="280"/>
            <ac:picMk id="9" creationId="{00062DA6-305F-A0CA-A78E-56EDE99F9DD1}"/>
          </ac:picMkLst>
        </pc:picChg>
        <pc:cxnChg chg="add mod">
          <ac:chgData name="Lemon, Jacob" userId="a23a1c10-4c83-4284-91ca-3010babfff47" providerId="ADAL" clId="{CA0C6EDD-B021-4DDB-AB68-BDBB97E0C5DE}" dt="2025-01-18T03:43:17.494" v="8137"/>
          <ac:cxnSpMkLst>
            <pc:docMk/>
            <pc:sldMk cId="2068302107" sldId="280"/>
            <ac:cxnSpMk id="11" creationId="{61A96578-F833-BD83-0A79-2068A9C06A10}"/>
          </ac:cxnSpMkLst>
        </pc:cxnChg>
      </pc:sldChg>
      <pc:sldChg chg="add del setBg">
        <pc:chgData name="Lemon, Jacob" userId="a23a1c10-4c83-4284-91ca-3010babfff47" providerId="ADAL" clId="{CA0C6EDD-B021-4DDB-AB68-BDBB97E0C5DE}" dt="2025-01-18T03:44:11.225" v="8422"/>
        <pc:sldMkLst>
          <pc:docMk/>
          <pc:sldMk cId="12037394" sldId="281"/>
        </pc:sldMkLst>
      </pc:sldChg>
      <pc:sldChg chg="addSp delSp modSp add del mod delAnim modAnim">
        <pc:chgData name="Lemon, Jacob" userId="a23a1c10-4c83-4284-91ca-3010babfff47" providerId="ADAL" clId="{CA0C6EDD-B021-4DDB-AB68-BDBB97E0C5DE}" dt="2025-01-19T20:17:44.733" v="9131" actId="2696"/>
        <pc:sldMkLst>
          <pc:docMk/>
          <pc:sldMk cId="2094286073" sldId="281"/>
        </pc:sldMkLst>
        <pc:spChg chg="del mod topLvl">
          <ac:chgData name="Lemon, Jacob" userId="a23a1c10-4c83-4284-91ca-3010babfff47" providerId="ADAL" clId="{CA0C6EDD-B021-4DDB-AB68-BDBB97E0C5DE}" dt="2025-01-18T03:50:19.580" v="8604" actId="478"/>
          <ac:spMkLst>
            <pc:docMk/>
            <pc:sldMk cId="2094286073" sldId="281"/>
            <ac:spMk id="3" creationId="{7FBB0E77-BA7B-1718-1B44-C83182C75C14}"/>
          </ac:spMkLst>
        </pc:spChg>
        <pc:spChg chg="mod topLvl">
          <ac:chgData name="Lemon, Jacob" userId="a23a1c10-4c83-4284-91ca-3010babfff47" providerId="ADAL" clId="{CA0C6EDD-B021-4DDB-AB68-BDBB97E0C5DE}" dt="2025-01-18T03:50:19.580" v="8604" actId="478"/>
          <ac:spMkLst>
            <pc:docMk/>
            <pc:sldMk cId="2094286073" sldId="281"/>
            <ac:spMk id="7" creationId="{B1B8857D-FFE9-9FFD-A750-180C82B4379D}"/>
          </ac:spMkLst>
        </pc:spChg>
        <pc:spChg chg="add mod">
          <ac:chgData name="Lemon, Jacob" userId="a23a1c10-4c83-4284-91ca-3010babfff47" providerId="ADAL" clId="{CA0C6EDD-B021-4DDB-AB68-BDBB97E0C5DE}" dt="2025-01-18T03:50:48.752" v="8660" actId="1036"/>
          <ac:spMkLst>
            <pc:docMk/>
            <pc:sldMk cId="2094286073" sldId="281"/>
            <ac:spMk id="8" creationId="{3B1D390F-3701-DE9C-C4EB-C8CD9D861F97}"/>
          </ac:spMkLst>
        </pc:spChg>
        <pc:grpChg chg="add del mod">
          <ac:chgData name="Lemon, Jacob" userId="a23a1c10-4c83-4284-91ca-3010babfff47" providerId="ADAL" clId="{CA0C6EDD-B021-4DDB-AB68-BDBB97E0C5DE}" dt="2025-01-18T03:50:19.580" v="8604" actId="478"/>
          <ac:grpSpMkLst>
            <pc:docMk/>
            <pc:sldMk cId="2094286073" sldId="281"/>
            <ac:grpSpMk id="2" creationId="{2E40DD37-2557-C558-ECAA-BFA76831AAC8}"/>
          </ac:grpSpMkLst>
        </pc:grpChg>
      </pc:sldChg>
      <pc:sldChg chg="delSp modSp add del mod ord">
        <pc:chgData name="Lemon, Jacob" userId="a23a1c10-4c83-4284-91ca-3010babfff47" providerId="ADAL" clId="{CA0C6EDD-B021-4DDB-AB68-BDBB97E0C5DE}" dt="2025-01-19T20:17:37.763" v="9129" actId="2696"/>
        <pc:sldMkLst>
          <pc:docMk/>
          <pc:sldMk cId="1746137296" sldId="282"/>
        </pc:sldMkLst>
        <pc:spChg chg="mod">
          <ac:chgData name="Lemon, Jacob" userId="a23a1c10-4c83-4284-91ca-3010babfff47" providerId="ADAL" clId="{CA0C6EDD-B021-4DDB-AB68-BDBB97E0C5DE}" dt="2025-01-18T13:56:25.984" v="9128" actId="1036"/>
          <ac:spMkLst>
            <pc:docMk/>
            <pc:sldMk cId="1746137296" sldId="282"/>
            <ac:spMk id="7" creationId="{ADF9C380-CCED-8ECD-350F-8FBE8B670281}"/>
          </ac:spMkLst>
        </pc:spChg>
        <pc:spChg chg="mod">
          <ac:chgData name="Lemon, Jacob" userId="a23a1c10-4c83-4284-91ca-3010babfff47" providerId="ADAL" clId="{CA0C6EDD-B021-4DDB-AB68-BDBB97E0C5DE}" dt="2025-01-18T13:55:04.889" v="9083" actId="14100"/>
          <ac:spMkLst>
            <pc:docMk/>
            <pc:sldMk cId="1746137296" sldId="282"/>
            <ac:spMk id="8" creationId="{654A4C6B-DFDD-BD2B-BBFC-C600914F4D7B}"/>
          </ac:spMkLst>
        </pc:spChg>
        <pc:spChg chg="mod">
          <ac:chgData name="Lemon, Jacob" userId="a23a1c10-4c83-4284-91ca-3010babfff47" providerId="ADAL" clId="{CA0C6EDD-B021-4DDB-AB68-BDBB97E0C5DE}" dt="2025-01-18T13:55:21.499" v="9093" actId="20577"/>
          <ac:spMkLst>
            <pc:docMk/>
            <pc:sldMk cId="1746137296" sldId="282"/>
            <ac:spMk id="10" creationId="{A366C08F-FCB2-E105-1766-530725D5213F}"/>
          </ac:spMkLst>
        </pc:spChg>
        <pc:grpChg chg="mod">
          <ac:chgData name="Lemon, Jacob" userId="a23a1c10-4c83-4284-91ca-3010babfff47" providerId="ADAL" clId="{CA0C6EDD-B021-4DDB-AB68-BDBB97E0C5DE}" dt="2025-01-18T13:55:51.525" v="9112" actId="1076"/>
          <ac:grpSpMkLst>
            <pc:docMk/>
            <pc:sldMk cId="1746137296" sldId="282"/>
            <ac:grpSpMk id="6" creationId="{9CBBE732-299F-15A0-2915-463DDB62BFA6}"/>
          </ac:grpSpMkLst>
        </pc:grpChg>
        <pc:picChg chg="mod">
          <ac:chgData name="Lemon, Jacob" userId="a23a1c10-4c83-4284-91ca-3010babfff47" providerId="ADAL" clId="{CA0C6EDD-B021-4DDB-AB68-BDBB97E0C5DE}" dt="2025-01-18T13:55:20.305" v="9091" actId="1036"/>
          <ac:picMkLst>
            <pc:docMk/>
            <pc:sldMk cId="1746137296" sldId="282"/>
            <ac:picMk id="2" creationId="{33BF262B-197E-7205-1FBD-341C17590B2A}"/>
          </ac:picMkLst>
        </pc:picChg>
        <pc:picChg chg="del">
          <ac:chgData name="Lemon, Jacob" userId="a23a1c10-4c83-4284-91ca-3010babfff47" providerId="ADAL" clId="{CA0C6EDD-B021-4DDB-AB68-BDBB97E0C5DE}" dt="2025-01-18T13:55:29.597" v="9096" actId="478"/>
          <ac:picMkLst>
            <pc:docMk/>
            <pc:sldMk cId="1746137296" sldId="282"/>
            <ac:picMk id="9" creationId="{00062DA6-305F-A0CA-A78E-56EDE99F9DD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790821-8692-4616-B04D-CB2648E150D3}" type="datetimeFigureOut">
              <a:rPr lang="en-US" smtClean="0"/>
              <a:t>1/19/2025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27C166-070B-4305-A5A6-F33FD4A87C3E}" type="slidenum">
              <a:rPr lang="en-US" smtClean="0"/>
              <a:t>‹#›</a:t>
            </a:fld>
            <a:endParaRPr lang="en-US"/>
          </a:p>
        </p:txBody>
      </p:sp>
    </p:spTree>
    <p:extLst>
      <p:ext uri="{BB962C8B-B14F-4D97-AF65-F5344CB8AC3E}">
        <p14:creationId xmlns:p14="http://schemas.microsoft.com/office/powerpoint/2010/main" val="315996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27C166-070B-4305-A5A6-F33FD4A87C3E}" type="slidenum">
              <a:rPr lang="en-US" smtClean="0"/>
              <a:t>1</a:t>
            </a:fld>
            <a:endParaRPr lang="en-US"/>
          </a:p>
        </p:txBody>
      </p:sp>
    </p:spTree>
    <p:extLst>
      <p:ext uri="{BB962C8B-B14F-4D97-AF65-F5344CB8AC3E}">
        <p14:creationId xmlns:p14="http://schemas.microsoft.com/office/powerpoint/2010/main" val="1381771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27C166-070B-4305-A5A6-F33FD4A87C3E}" type="slidenum">
              <a:rPr lang="en-US" smtClean="0"/>
              <a:t>2</a:t>
            </a:fld>
            <a:endParaRPr lang="en-US"/>
          </a:p>
        </p:txBody>
      </p:sp>
    </p:spTree>
    <p:extLst>
      <p:ext uri="{BB962C8B-B14F-4D97-AF65-F5344CB8AC3E}">
        <p14:creationId xmlns:p14="http://schemas.microsoft.com/office/powerpoint/2010/main" val="4126199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27C166-070B-4305-A5A6-F33FD4A87C3E}" type="slidenum">
              <a:rPr lang="en-US" smtClean="0"/>
              <a:t>3</a:t>
            </a:fld>
            <a:endParaRPr lang="en-US"/>
          </a:p>
        </p:txBody>
      </p:sp>
    </p:spTree>
    <p:extLst>
      <p:ext uri="{BB962C8B-B14F-4D97-AF65-F5344CB8AC3E}">
        <p14:creationId xmlns:p14="http://schemas.microsoft.com/office/powerpoint/2010/main" val="141419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27C166-070B-4305-A5A6-F33FD4A87C3E}" type="slidenum">
              <a:rPr lang="en-US" smtClean="0"/>
              <a:t>4</a:t>
            </a:fld>
            <a:endParaRPr lang="en-US"/>
          </a:p>
        </p:txBody>
      </p:sp>
    </p:spTree>
    <p:extLst>
      <p:ext uri="{BB962C8B-B14F-4D97-AF65-F5344CB8AC3E}">
        <p14:creationId xmlns:p14="http://schemas.microsoft.com/office/powerpoint/2010/main" val="279278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27C166-070B-4305-A5A6-F33FD4A87C3E}" type="slidenum">
              <a:rPr lang="en-US" smtClean="0"/>
              <a:t>5</a:t>
            </a:fld>
            <a:endParaRPr lang="en-US"/>
          </a:p>
        </p:txBody>
      </p:sp>
    </p:spTree>
    <p:extLst>
      <p:ext uri="{BB962C8B-B14F-4D97-AF65-F5344CB8AC3E}">
        <p14:creationId xmlns:p14="http://schemas.microsoft.com/office/powerpoint/2010/main" val="3172085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27C166-070B-4305-A5A6-F33FD4A87C3E}" type="slidenum">
              <a:rPr lang="en-US" smtClean="0"/>
              <a:t>6</a:t>
            </a:fld>
            <a:endParaRPr lang="en-US"/>
          </a:p>
        </p:txBody>
      </p:sp>
    </p:spTree>
    <p:extLst>
      <p:ext uri="{BB962C8B-B14F-4D97-AF65-F5344CB8AC3E}">
        <p14:creationId xmlns:p14="http://schemas.microsoft.com/office/powerpoint/2010/main" val="2223283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27C166-070B-4305-A5A6-F33FD4A87C3E}" type="slidenum">
              <a:rPr lang="en-US" smtClean="0"/>
              <a:t>7</a:t>
            </a:fld>
            <a:endParaRPr lang="en-US"/>
          </a:p>
        </p:txBody>
      </p:sp>
    </p:spTree>
    <p:extLst>
      <p:ext uri="{BB962C8B-B14F-4D97-AF65-F5344CB8AC3E}">
        <p14:creationId xmlns:p14="http://schemas.microsoft.com/office/powerpoint/2010/main" val="3385544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27C166-070B-4305-A5A6-F33FD4A87C3E}" type="slidenum">
              <a:rPr lang="en-US" smtClean="0"/>
              <a:t>8</a:t>
            </a:fld>
            <a:endParaRPr lang="en-US"/>
          </a:p>
        </p:txBody>
      </p:sp>
    </p:spTree>
    <p:extLst>
      <p:ext uri="{BB962C8B-B14F-4D97-AF65-F5344CB8AC3E}">
        <p14:creationId xmlns:p14="http://schemas.microsoft.com/office/powerpoint/2010/main" val="2642346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27C166-070B-4305-A5A6-F33FD4A87C3E}" type="slidenum">
              <a:rPr lang="en-US" smtClean="0"/>
              <a:t>9</a:t>
            </a:fld>
            <a:endParaRPr lang="en-US"/>
          </a:p>
        </p:txBody>
      </p:sp>
    </p:spTree>
    <p:extLst>
      <p:ext uri="{BB962C8B-B14F-4D97-AF65-F5344CB8AC3E}">
        <p14:creationId xmlns:p14="http://schemas.microsoft.com/office/powerpoint/2010/main" val="3375910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27C166-070B-4305-A5A6-F33FD4A87C3E}" type="slidenum">
              <a:rPr lang="en-US" smtClean="0"/>
              <a:t>10</a:t>
            </a:fld>
            <a:endParaRPr lang="en-US"/>
          </a:p>
        </p:txBody>
      </p:sp>
    </p:spTree>
    <p:extLst>
      <p:ext uri="{BB962C8B-B14F-4D97-AF65-F5344CB8AC3E}">
        <p14:creationId xmlns:p14="http://schemas.microsoft.com/office/powerpoint/2010/main" val="3708359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27C166-070B-4305-A5A6-F33FD4A87C3E}" type="slidenum">
              <a:rPr lang="en-US" smtClean="0"/>
              <a:t>11</a:t>
            </a:fld>
            <a:endParaRPr lang="en-US"/>
          </a:p>
        </p:txBody>
      </p:sp>
    </p:spTree>
    <p:extLst>
      <p:ext uri="{BB962C8B-B14F-4D97-AF65-F5344CB8AC3E}">
        <p14:creationId xmlns:p14="http://schemas.microsoft.com/office/powerpoint/2010/main" val="665395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27C166-070B-4305-A5A6-F33FD4A87C3E}" type="slidenum">
              <a:rPr lang="en-US" smtClean="0"/>
              <a:t>12</a:t>
            </a:fld>
            <a:endParaRPr lang="en-US"/>
          </a:p>
        </p:txBody>
      </p:sp>
    </p:spTree>
    <p:extLst>
      <p:ext uri="{BB962C8B-B14F-4D97-AF65-F5344CB8AC3E}">
        <p14:creationId xmlns:p14="http://schemas.microsoft.com/office/powerpoint/2010/main" val="2199456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C2372-EC57-D306-2FFD-40767B38E2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B943357-38E0-2A44-DC17-392F378E01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AD2D0E8-DA31-5FD8-BAFE-FDD45C40F685}"/>
              </a:ext>
            </a:extLst>
          </p:cNvPr>
          <p:cNvSpPr>
            <a:spLocks noGrp="1"/>
          </p:cNvSpPr>
          <p:nvPr>
            <p:ph type="dt" sz="half" idx="10"/>
          </p:nvPr>
        </p:nvSpPr>
        <p:spPr/>
        <p:txBody>
          <a:bodyPr/>
          <a:lstStyle/>
          <a:p>
            <a:fld id="{AA9BB76B-F04A-4728-B011-5600E0A47140}" type="datetimeFigureOut">
              <a:rPr lang="en-US" smtClean="0"/>
              <a:t>1/19/2025</a:t>
            </a:fld>
            <a:endParaRPr lang="en-US"/>
          </a:p>
        </p:txBody>
      </p:sp>
      <p:sp>
        <p:nvSpPr>
          <p:cNvPr id="5" name="Footer Placeholder 4">
            <a:extLst>
              <a:ext uri="{FF2B5EF4-FFF2-40B4-BE49-F238E27FC236}">
                <a16:creationId xmlns:a16="http://schemas.microsoft.com/office/drawing/2014/main" id="{FA778535-5A88-A9C0-F76C-606E4D198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EF5CC4-F905-2FDF-AE8E-A0D011FDFAF9}"/>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3593248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992E2-05F6-22BF-E586-FDE0604AD5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C00A2A-83E0-3793-1A87-D8B2E055A7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C7662F-F45B-0F26-389B-0F106E79F07B}"/>
              </a:ext>
            </a:extLst>
          </p:cNvPr>
          <p:cNvSpPr>
            <a:spLocks noGrp="1"/>
          </p:cNvSpPr>
          <p:nvPr>
            <p:ph type="dt" sz="half" idx="10"/>
          </p:nvPr>
        </p:nvSpPr>
        <p:spPr/>
        <p:txBody>
          <a:bodyPr/>
          <a:lstStyle/>
          <a:p>
            <a:fld id="{AA9BB76B-F04A-4728-B011-5600E0A47140}" type="datetimeFigureOut">
              <a:rPr lang="en-US" smtClean="0"/>
              <a:t>1/19/2025</a:t>
            </a:fld>
            <a:endParaRPr lang="en-US"/>
          </a:p>
        </p:txBody>
      </p:sp>
      <p:sp>
        <p:nvSpPr>
          <p:cNvPr id="5" name="Footer Placeholder 4">
            <a:extLst>
              <a:ext uri="{FF2B5EF4-FFF2-40B4-BE49-F238E27FC236}">
                <a16:creationId xmlns:a16="http://schemas.microsoft.com/office/drawing/2014/main" id="{B42BC1B5-DA89-5BF4-60E6-FD0616479C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931F46-F954-1E88-0883-79841EA3F411}"/>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1955682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3D59F-6BE8-24E7-7ECF-6931A640DB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70AF98-9436-77EB-4752-5394E7EA634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06BAB0-3478-4B82-EB07-F0D3C8C7BFFD}"/>
              </a:ext>
            </a:extLst>
          </p:cNvPr>
          <p:cNvSpPr>
            <a:spLocks noGrp="1"/>
          </p:cNvSpPr>
          <p:nvPr>
            <p:ph type="dt" sz="half" idx="10"/>
          </p:nvPr>
        </p:nvSpPr>
        <p:spPr/>
        <p:txBody>
          <a:bodyPr/>
          <a:lstStyle/>
          <a:p>
            <a:fld id="{AA9BB76B-F04A-4728-B011-5600E0A47140}" type="datetimeFigureOut">
              <a:rPr lang="en-US" smtClean="0"/>
              <a:t>1/19/2025</a:t>
            </a:fld>
            <a:endParaRPr lang="en-US"/>
          </a:p>
        </p:txBody>
      </p:sp>
      <p:sp>
        <p:nvSpPr>
          <p:cNvPr id="5" name="Footer Placeholder 4">
            <a:extLst>
              <a:ext uri="{FF2B5EF4-FFF2-40B4-BE49-F238E27FC236}">
                <a16:creationId xmlns:a16="http://schemas.microsoft.com/office/drawing/2014/main" id="{B3C1B48E-A8B8-6E93-09F8-763C2AFFF3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219B91-15DE-935D-5F35-9E737157835C}"/>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686123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1F6F0-6608-40FA-D493-445F7F79BE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D6B7AA-927C-1F2C-7D3F-7E4A6F7C18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F31BF1-176B-7C37-4D5E-057AFDE14F8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16FF45-2FB8-7FE9-70AD-32F2F30CA92D}"/>
              </a:ext>
            </a:extLst>
          </p:cNvPr>
          <p:cNvSpPr>
            <a:spLocks noGrp="1"/>
          </p:cNvSpPr>
          <p:nvPr>
            <p:ph type="dt" sz="half" idx="10"/>
          </p:nvPr>
        </p:nvSpPr>
        <p:spPr/>
        <p:txBody>
          <a:bodyPr/>
          <a:lstStyle/>
          <a:p>
            <a:fld id="{AA9BB76B-F04A-4728-B011-5600E0A47140}" type="datetimeFigureOut">
              <a:rPr lang="en-US" smtClean="0"/>
              <a:t>1/19/2025</a:t>
            </a:fld>
            <a:endParaRPr lang="en-US"/>
          </a:p>
        </p:txBody>
      </p:sp>
      <p:sp>
        <p:nvSpPr>
          <p:cNvPr id="6" name="Footer Placeholder 5">
            <a:extLst>
              <a:ext uri="{FF2B5EF4-FFF2-40B4-BE49-F238E27FC236}">
                <a16:creationId xmlns:a16="http://schemas.microsoft.com/office/drawing/2014/main" id="{71DA949C-5E07-C51C-FAFD-39152F3E35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F14EF9-4D1D-3A85-C810-9BE4174233B2}"/>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2741592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F1254-1337-9C58-8DDB-EAB2B3C1A1C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A6BAF93-C859-5153-B9BB-05296CC300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B68A91-B3C4-2011-179C-0F4D38F187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F0F873-6F96-2F12-8E09-061AC18274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C1CCB9-7E37-EA4E-011B-6DBF8A4C4B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C789C1-0096-71C7-DBFC-71D01D348D69}"/>
              </a:ext>
            </a:extLst>
          </p:cNvPr>
          <p:cNvSpPr>
            <a:spLocks noGrp="1"/>
          </p:cNvSpPr>
          <p:nvPr>
            <p:ph type="dt" sz="half" idx="10"/>
          </p:nvPr>
        </p:nvSpPr>
        <p:spPr/>
        <p:txBody>
          <a:bodyPr/>
          <a:lstStyle/>
          <a:p>
            <a:fld id="{AA9BB76B-F04A-4728-B011-5600E0A47140}" type="datetimeFigureOut">
              <a:rPr lang="en-US" smtClean="0"/>
              <a:t>1/19/2025</a:t>
            </a:fld>
            <a:endParaRPr lang="en-US"/>
          </a:p>
        </p:txBody>
      </p:sp>
      <p:sp>
        <p:nvSpPr>
          <p:cNvPr id="8" name="Footer Placeholder 7">
            <a:extLst>
              <a:ext uri="{FF2B5EF4-FFF2-40B4-BE49-F238E27FC236}">
                <a16:creationId xmlns:a16="http://schemas.microsoft.com/office/drawing/2014/main" id="{CB11E894-CFA0-119A-9E9B-19C842E102E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F024031-2557-F18B-4E97-C842374ADC9D}"/>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970252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A141B-7034-BDA5-ADC5-F4C946CC9C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978556-74C3-12C5-BDE5-27748684646C}"/>
              </a:ext>
            </a:extLst>
          </p:cNvPr>
          <p:cNvSpPr>
            <a:spLocks noGrp="1"/>
          </p:cNvSpPr>
          <p:nvPr>
            <p:ph type="dt" sz="half" idx="10"/>
          </p:nvPr>
        </p:nvSpPr>
        <p:spPr/>
        <p:txBody>
          <a:bodyPr/>
          <a:lstStyle/>
          <a:p>
            <a:fld id="{AA9BB76B-F04A-4728-B011-5600E0A47140}" type="datetimeFigureOut">
              <a:rPr lang="en-US" smtClean="0"/>
              <a:t>1/19/2025</a:t>
            </a:fld>
            <a:endParaRPr lang="en-US"/>
          </a:p>
        </p:txBody>
      </p:sp>
      <p:sp>
        <p:nvSpPr>
          <p:cNvPr id="4" name="Footer Placeholder 3">
            <a:extLst>
              <a:ext uri="{FF2B5EF4-FFF2-40B4-BE49-F238E27FC236}">
                <a16:creationId xmlns:a16="http://schemas.microsoft.com/office/drawing/2014/main" id="{F8F3EF96-DA9F-432F-EA7E-9652174628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2B71268-6A1A-A146-763E-4DB6D2A73F4E}"/>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2028102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D973F1-1588-F8AD-AEEA-A83755E2AD5B}"/>
              </a:ext>
            </a:extLst>
          </p:cNvPr>
          <p:cNvSpPr>
            <a:spLocks noGrp="1"/>
          </p:cNvSpPr>
          <p:nvPr>
            <p:ph type="dt" sz="half" idx="10"/>
          </p:nvPr>
        </p:nvSpPr>
        <p:spPr/>
        <p:txBody>
          <a:bodyPr/>
          <a:lstStyle/>
          <a:p>
            <a:fld id="{AA9BB76B-F04A-4728-B011-5600E0A47140}" type="datetimeFigureOut">
              <a:rPr lang="en-US" smtClean="0"/>
              <a:t>1/19/2025</a:t>
            </a:fld>
            <a:endParaRPr lang="en-US"/>
          </a:p>
        </p:txBody>
      </p:sp>
      <p:sp>
        <p:nvSpPr>
          <p:cNvPr id="3" name="Footer Placeholder 2">
            <a:extLst>
              <a:ext uri="{FF2B5EF4-FFF2-40B4-BE49-F238E27FC236}">
                <a16:creationId xmlns:a16="http://schemas.microsoft.com/office/drawing/2014/main" id="{348A047E-C738-7CFD-FC3A-F052E2B33D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E34308-C194-9F5A-73F3-53F9428E3E4F}"/>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1394076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F94C2-F0C1-1EA5-6BFB-7D505DA5FF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EDA423-BBB9-0EE3-D0AE-869CC0F53D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670671A-43E0-C413-9523-8B7C204F12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63C671-F5DA-AA31-BD3A-B25158A819C8}"/>
              </a:ext>
            </a:extLst>
          </p:cNvPr>
          <p:cNvSpPr>
            <a:spLocks noGrp="1"/>
          </p:cNvSpPr>
          <p:nvPr>
            <p:ph type="dt" sz="half" idx="10"/>
          </p:nvPr>
        </p:nvSpPr>
        <p:spPr/>
        <p:txBody>
          <a:bodyPr/>
          <a:lstStyle/>
          <a:p>
            <a:fld id="{AA9BB76B-F04A-4728-B011-5600E0A47140}" type="datetimeFigureOut">
              <a:rPr lang="en-US" smtClean="0"/>
              <a:t>1/19/2025</a:t>
            </a:fld>
            <a:endParaRPr lang="en-US"/>
          </a:p>
        </p:txBody>
      </p:sp>
      <p:sp>
        <p:nvSpPr>
          <p:cNvPr id="6" name="Footer Placeholder 5">
            <a:extLst>
              <a:ext uri="{FF2B5EF4-FFF2-40B4-BE49-F238E27FC236}">
                <a16:creationId xmlns:a16="http://schemas.microsoft.com/office/drawing/2014/main" id="{21D1A2AD-7877-E448-B3FF-30F5F008DD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C2C70E-9C5F-C25D-3C07-96BF20D62990}"/>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1266318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6DA3F-98EE-CA00-F82D-3DBD98945F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F6C727-84B6-DB51-F5C3-B32CB9A7F0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3252B8-D9EA-6333-C400-9EF44A3F51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CFFAD7-0EA8-EBF6-A1E8-E2CCDCC8DAFF}"/>
              </a:ext>
            </a:extLst>
          </p:cNvPr>
          <p:cNvSpPr>
            <a:spLocks noGrp="1"/>
          </p:cNvSpPr>
          <p:nvPr>
            <p:ph type="dt" sz="half" idx="10"/>
          </p:nvPr>
        </p:nvSpPr>
        <p:spPr/>
        <p:txBody>
          <a:bodyPr/>
          <a:lstStyle/>
          <a:p>
            <a:fld id="{AA9BB76B-F04A-4728-B011-5600E0A47140}" type="datetimeFigureOut">
              <a:rPr lang="en-US" smtClean="0"/>
              <a:t>1/19/2025</a:t>
            </a:fld>
            <a:endParaRPr lang="en-US"/>
          </a:p>
        </p:txBody>
      </p:sp>
      <p:sp>
        <p:nvSpPr>
          <p:cNvPr id="6" name="Footer Placeholder 5">
            <a:extLst>
              <a:ext uri="{FF2B5EF4-FFF2-40B4-BE49-F238E27FC236}">
                <a16:creationId xmlns:a16="http://schemas.microsoft.com/office/drawing/2014/main" id="{94CBE9BB-F17D-5ACA-F1CB-2892E6915D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1FBCB1-353E-D77C-9C9E-92EA85D916A2}"/>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409908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2A6E4-10B3-DF74-8ACD-208ACB07DB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7EF40B-5C93-E9F7-8054-2A7AAA96B0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9748AD-00F6-B8B7-7A26-630E835A5B35}"/>
              </a:ext>
            </a:extLst>
          </p:cNvPr>
          <p:cNvSpPr>
            <a:spLocks noGrp="1"/>
          </p:cNvSpPr>
          <p:nvPr>
            <p:ph type="dt" sz="half" idx="10"/>
          </p:nvPr>
        </p:nvSpPr>
        <p:spPr/>
        <p:txBody>
          <a:bodyPr/>
          <a:lstStyle/>
          <a:p>
            <a:fld id="{AA9BB76B-F04A-4728-B011-5600E0A47140}" type="datetimeFigureOut">
              <a:rPr lang="en-US" smtClean="0"/>
              <a:t>1/19/2025</a:t>
            </a:fld>
            <a:endParaRPr lang="en-US"/>
          </a:p>
        </p:txBody>
      </p:sp>
      <p:sp>
        <p:nvSpPr>
          <p:cNvPr id="5" name="Footer Placeholder 4">
            <a:extLst>
              <a:ext uri="{FF2B5EF4-FFF2-40B4-BE49-F238E27FC236}">
                <a16:creationId xmlns:a16="http://schemas.microsoft.com/office/drawing/2014/main" id="{3F0AEDBD-BD26-157F-49D4-1C96679381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08B64C-DD19-804E-8DB7-4A5CA621F054}"/>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404100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0A66A7-F69B-8C18-D500-79935F8CE4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4FC233-BDEC-AC27-4E6D-030DDA7A38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5B19DB-CD72-B170-4730-718468CCC4DC}"/>
              </a:ext>
            </a:extLst>
          </p:cNvPr>
          <p:cNvSpPr>
            <a:spLocks noGrp="1"/>
          </p:cNvSpPr>
          <p:nvPr>
            <p:ph type="dt" sz="half" idx="10"/>
          </p:nvPr>
        </p:nvSpPr>
        <p:spPr/>
        <p:txBody>
          <a:bodyPr/>
          <a:lstStyle/>
          <a:p>
            <a:fld id="{AA9BB76B-F04A-4728-B011-5600E0A47140}" type="datetimeFigureOut">
              <a:rPr lang="en-US" smtClean="0"/>
              <a:t>1/19/2025</a:t>
            </a:fld>
            <a:endParaRPr lang="en-US"/>
          </a:p>
        </p:txBody>
      </p:sp>
      <p:sp>
        <p:nvSpPr>
          <p:cNvPr id="5" name="Footer Placeholder 4">
            <a:extLst>
              <a:ext uri="{FF2B5EF4-FFF2-40B4-BE49-F238E27FC236}">
                <a16:creationId xmlns:a16="http://schemas.microsoft.com/office/drawing/2014/main" id="{8BDE7549-707C-561F-28EC-2E94CCC761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90EE6A-B92E-8ADE-55E6-58E547F22F22}"/>
              </a:ext>
            </a:extLst>
          </p:cNvPr>
          <p:cNvSpPr>
            <a:spLocks noGrp="1"/>
          </p:cNvSpPr>
          <p:nvPr>
            <p:ph type="sldNum" sz="quarter" idx="12"/>
          </p:nvPr>
        </p:nvSpPr>
        <p:spPr/>
        <p:txBody>
          <a:bodyPr/>
          <a:lstStyle/>
          <a:p>
            <a:fld id="{BDFFBE31-F983-4B8F-8A36-5DDDF90FA718}" type="slidenum">
              <a:rPr lang="en-US" smtClean="0"/>
              <a:t>‹#›</a:t>
            </a:fld>
            <a:endParaRPr lang="en-US"/>
          </a:p>
        </p:txBody>
      </p:sp>
    </p:spTree>
    <p:extLst>
      <p:ext uri="{BB962C8B-B14F-4D97-AF65-F5344CB8AC3E}">
        <p14:creationId xmlns:p14="http://schemas.microsoft.com/office/powerpoint/2010/main" val="2385631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F78C25-5858-0D75-F298-843BA1CE8E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C48C0E-7E66-21C4-C2A6-8D3869DE7B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EC62B0-F959-9F14-91BF-42A4E9EB8D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A9BB76B-F04A-4728-B011-5600E0A47140}" type="datetimeFigureOut">
              <a:rPr lang="en-US" smtClean="0"/>
              <a:t>1/19/2025</a:t>
            </a:fld>
            <a:endParaRPr lang="en-US"/>
          </a:p>
        </p:txBody>
      </p:sp>
      <p:sp>
        <p:nvSpPr>
          <p:cNvPr id="5" name="Footer Placeholder 4">
            <a:extLst>
              <a:ext uri="{FF2B5EF4-FFF2-40B4-BE49-F238E27FC236}">
                <a16:creationId xmlns:a16="http://schemas.microsoft.com/office/drawing/2014/main" id="{F9D36FFA-910C-9ED0-B663-8FC912815C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C79CC7B-F727-4E22-E7B2-6CF850AB11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DFFBE31-F983-4B8F-8A36-5DDDF90FA718}" type="slidenum">
              <a:rPr lang="en-US" smtClean="0"/>
              <a:t>‹#›</a:t>
            </a:fld>
            <a:endParaRPr lang="en-US"/>
          </a:p>
        </p:txBody>
      </p:sp>
    </p:spTree>
    <p:extLst>
      <p:ext uri="{BB962C8B-B14F-4D97-AF65-F5344CB8AC3E}">
        <p14:creationId xmlns:p14="http://schemas.microsoft.com/office/powerpoint/2010/main" val="2411010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png"/><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CBBE732-299F-15A0-2915-463DDB62BFA6}"/>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6ED086FB-89D3-AD28-4022-585BB86AAC82}"/>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5FC0DD-0F36-0151-EAAB-1F09E5C18862}"/>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2">
            <a:extLst>
              <a:ext uri="{FF2B5EF4-FFF2-40B4-BE49-F238E27FC236}">
                <a16:creationId xmlns:a16="http://schemas.microsoft.com/office/drawing/2014/main" id="{ADF9C380-CCED-8ECD-350F-8FBE8B670281}"/>
              </a:ext>
            </a:extLst>
          </p:cNvPr>
          <p:cNvSpPr txBox="1">
            <a:spLocks/>
          </p:cNvSpPr>
          <p:nvPr/>
        </p:nvSpPr>
        <p:spPr>
          <a:xfrm>
            <a:off x="1930400" y="820259"/>
            <a:ext cx="8280400" cy="1822356"/>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Sagona Book" panose="02020503050505020204" pitchFamily="18" charset="0"/>
              </a:rPr>
              <a:t>TOMBSTONE RESTORATION &amp; PRESERVATION</a:t>
            </a:r>
          </a:p>
        </p:txBody>
      </p:sp>
      <p:sp>
        <p:nvSpPr>
          <p:cNvPr id="8" name="Title 2">
            <a:extLst>
              <a:ext uri="{FF2B5EF4-FFF2-40B4-BE49-F238E27FC236}">
                <a16:creationId xmlns:a16="http://schemas.microsoft.com/office/drawing/2014/main" id="{654A4C6B-DFDD-BD2B-BBFC-C600914F4D7B}"/>
              </a:ext>
            </a:extLst>
          </p:cNvPr>
          <p:cNvSpPr txBox="1">
            <a:spLocks/>
          </p:cNvSpPr>
          <p:nvPr/>
        </p:nvSpPr>
        <p:spPr>
          <a:xfrm>
            <a:off x="3740528" y="2903494"/>
            <a:ext cx="4710939" cy="125681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solidFill>
                  <a:schemeClr val="tx2">
                    <a:lumMod val="90000"/>
                    <a:lumOff val="10000"/>
                  </a:schemeClr>
                </a:solidFill>
                <a:latin typeface="Gill Sans Nova Light" panose="020B0302020104020203" pitchFamily="34" charset="0"/>
              </a:rPr>
              <a:t>Historical Techniques for Abandoned Cemeteries</a:t>
            </a:r>
          </a:p>
        </p:txBody>
      </p:sp>
      <p:sp>
        <p:nvSpPr>
          <p:cNvPr id="10" name="Title 2">
            <a:extLst>
              <a:ext uri="{FF2B5EF4-FFF2-40B4-BE49-F238E27FC236}">
                <a16:creationId xmlns:a16="http://schemas.microsoft.com/office/drawing/2014/main" id="{A366C08F-FCB2-E105-1766-530725D5213F}"/>
              </a:ext>
            </a:extLst>
          </p:cNvPr>
          <p:cNvSpPr txBox="1">
            <a:spLocks/>
          </p:cNvSpPr>
          <p:nvPr/>
        </p:nvSpPr>
        <p:spPr>
          <a:xfrm>
            <a:off x="3975861" y="5678805"/>
            <a:ext cx="4240276" cy="641763"/>
          </a:xfrm>
          <a:prstGeom prst="rect">
            <a:avLst/>
          </a:prstGeom>
        </p:spPr>
        <p:txBody>
          <a:bodyPr vert="horz" lIns="91440" tIns="45720" rIns="91440" bIns="45720" rtlCol="0" anchor="ctr">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Presented by Jacob R. Lemon</a:t>
            </a:r>
          </a:p>
          <a:p>
            <a:r>
              <a:rPr lang="en-US" sz="1600" dirty="0">
                <a:solidFill>
                  <a:schemeClr val="tx2">
                    <a:lumMod val="90000"/>
                    <a:lumOff val="10000"/>
                  </a:schemeClr>
                </a:solidFill>
                <a:latin typeface="Sagona Book" panose="02020503050505020204" pitchFamily="18" charset="0"/>
              </a:rPr>
              <a:t>President of the Harris Ferry Chapter</a:t>
            </a:r>
            <a:br>
              <a:rPr lang="en-US" sz="1600" dirty="0">
                <a:solidFill>
                  <a:schemeClr val="tx2">
                    <a:lumMod val="90000"/>
                    <a:lumOff val="10000"/>
                  </a:schemeClr>
                </a:solidFill>
                <a:latin typeface="Sagona Book" panose="02020503050505020204" pitchFamily="18" charset="0"/>
              </a:rPr>
            </a:br>
            <a:r>
              <a:rPr lang="en-US" sz="1600" dirty="0">
                <a:solidFill>
                  <a:schemeClr val="tx2">
                    <a:lumMod val="90000"/>
                    <a:lumOff val="10000"/>
                  </a:schemeClr>
                </a:solidFill>
                <a:latin typeface="Sagona Book" panose="02020503050505020204" pitchFamily="18" charset="0"/>
              </a:rPr>
              <a:t>Sons of the American Revolution</a:t>
            </a:r>
          </a:p>
        </p:txBody>
      </p:sp>
      <p:pic>
        <p:nvPicPr>
          <p:cNvPr id="2" name="image177.jpeg" descr="Logo&#10;&#10;Description automatically generated">
            <a:extLst>
              <a:ext uri="{FF2B5EF4-FFF2-40B4-BE49-F238E27FC236}">
                <a16:creationId xmlns:a16="http://schemas.microsoft.com/office/drawing/2014/main" id="{33BF262B-197E-7205-1FBD-341C17590B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9004" y="4213385"/>
            <a:ext cx="1673989" cy="1382001"/>
          </a:xfrm>
          <a:prstGeom prst="rect">
            <a:avLst/>
          </a:prstGeom>
        </p:spPr>
      </p:pic>
      <p:pic>
        <p:nvPicPr>
          <p:cNvPr id="9" name="Picture 8">
            <a:extLst>
              <a:ext uri="{FF2B5EF4-FFF2-40B4-BE49-F238E27FC236}">
                <a16:creationId xmlns:a16="http://schemas.microsoft.com/office/drawing/2014/main" id="{00062DA6-305F-A0CA-A78E-56EDE99F9DD1}"/>
              </a:ext>
            </a:extLst>
          </p:cNvPr>
          <p:cNvPicPr>
            <a:picLocks noChangeAspect="1"/>
          </p:cNvPicPr>
          <p:nvPr/>
        </p:nvPicPr>
        <p:blipFill>
          <a:blip r:embed="rId4" cstate="print">
            <a:alphaModFix amt="13000"/>
            <a:extLst>
              <a:ext uri="{BEBA8EAE-BF5A-486C-A8C5-ECC9F3942E4B}">
                <a14:imgProps xmlns:a14="http://schemas.microsoft.com/office/drawing/2010/main">
                  <a14:imgLayer r:embed="rId5">
                    <a14:imgEffect>
                      <a14:backgroundRemoval t="2003" b="96529" l="8686" r="93541">
                        <a14:foregroundMark x1="29844" y1="28705" x2="34744" y2="49399"/>
                        <a14:foregroundMark x1="55902" y1="42857" x2="62584" y2="87850"/>
                        <a14:foregroundMark x1="61915" y1="93591" x2="65033" y2="95060"/>
                        <a14:foregroundMark x1="56570" y1="93992" x2="31626" y2="96529"/>
                        <a14:foregroundMark x1="27394" y1="96529" x2="8686" y2="61415"/>
                        <a14:foregroundMark x1="8686" y1="61415" x2="8686" y2="61015"/>
                        <a14:foregroundMark x1="51670" y1="22563" x2="56570" y2="28438"/>
                        <a14:foregroundMark x1="69933" y1="2003" x2="69933" y2="4806"/>
                        <a14:foregroundMark x1="93541" y1="58879" x2="90423" y2="53805"/>
                        <a14:foregroundMark x1="42539" y1="37784" x2="35857" y2="58478"/>
                        <a14:foregroundMark x1="63252" y1="42190" x2="40312" y2="31909"/>
                        <a14:foregroundMark x1="40312" y1="31909" x2="30512" y2="65154"/>
                        <a14:foregroundMark x1="30512" y1="65154" x2="40089" y2="80908"/>
                      </a14:backgroundRemoval>
                    </a14:imgEffect>
                  </a14:imgLayer>
                </a14:imgProps>
              </a:ext>
              <a:ext uri="{28A0092B-C50C-407E-A947-70E740481C1C}">
                <a14:useLocalDpi xmlns:a14="http://schemas.microsoft.com/office/drawing/2010/main" val="0"/>
              </a:ext>
            </a:extLst>
          </a:blip>
          <a:srcRect/>
          <a:stretch>
            <a:fillRect/>
          </a:stretch>
        </p:blipFill>
        <p:spPr bwMode="auto">
          <a:xfrm>
            <a:off x="805673" y="1161697"/>
            <a:ext cx="2986093" cy="4990386"/>
          </a:xfrm>
          <a:prstGeom prst="rect">
            <a:avLst/>
          </a:prstGeom>
          <a:noFill/>
          <a:ln>
            <a:noFill/>
          </a:ln>
          <a:effectLst>
            <a:softEdge rad="0"/>
          </a:effectLst>
        </p:spPr>
      </p:pic>
    </p:spTree>
    <p:extLst>
      <p:ext uri="{BB962C8B-B14F-4D97-AF65-F5344CB8AC3E}">
        <p14:creationId xmlns:p14="http://schemas.microsoft.com/office/powerpoint/2010/main" val="3234861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CBBE732-299F-15A0-2915-463DDB62BFA6}"/>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6ED086FB-89D3-AD28-4022-585BB86AAC82}"/>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5FC0DD-0F36-0151-EAAB-1F09E5C18862}"/>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E08604CC-DB47-3798-5B11-D1369E5DE267}"/>
              </a:ext>
            </a:extLst>
          </p:cNvPr>
          <p:cNvSpPr txBox="1">
            <a:spLocks/>
          </p:cNvSpPr>
          <p:nvPr/>
        </p:nvSpPr>
        <p:spPr>
          <a:xfrm>
            <a:off x="963012" y="659713"/>
            <a:ext cx="10265977" cy="641763"/>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Sagona Book" panose="02020503050505020204" pitchFamily="18" charset="0"/>
              </a:rPr>
              <a:t>Types of Tombstone &amp; Cemetery Work</a:t>
            </a:r>
          </a:p>
        </p:txBody>
      </p:sp>
      <p:sp>
        <p:nvSpPr>
          <p:cNvPr id="13" name="Title 2">
            <a:extLst>
              <a:ext uri="{FF2B5EF4-FFF2-40B4-BE49-F238E27FC236}">
                <a16:creationId xmlns:a16="http://schemas.microsoft.com/office/drawing/2014/main" id="{AC602D77-3BD5-424B-795D-05E6034A561B}"/>
              </a:ext>
            </a:extLst>
          </p:cNvPr>
          <p:cNvSpPr txBox="1">
            <a:spLocks/>
          </p:cNvSpPr>
          <p:nvPr/>
        </p:nvSpPr>
        <p:spPr>
          <a:xfrm>
            <a:off x="2930990" y="5828499"/>
            <a:ext cx="627921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Tombstone Restoration &amp; Preservation</a:t>
            </a:r>
          </a:p>
        </p:txBody>
      </p:sp>
      <p:grpSp>
        <p:nvGrpSpPr>
          <p:cNvPr id="27" name="Group 26">
            <a:extLst>
              <a:ext uri="{FF2B5EF4-FFF2-40B4-BE49-F238E27FC236}">
                <a16:creationId xmlns:a16="http://schemas.microsoft.com/office/drawing/2014/main" id="{32B30F66-F854-80BC-728F-2FA9EC33F05C}"/>
              </a:ext>
            </a:extLst>
          </p:cNvPr>
          <p:cNvGrpSpPr/>
          <p:nvPr/>
        </p:nvGrpSpPr>
        <p:grpSpPr>
          <a:xfrm>
            <a:off x="477591" y="1874999"/>
            <a:ext cx="5674854" cy="1554001"/>
            <a:chOff x="477591" y="1874999"/>
            <a:chExt cx="5674854" cy="1554001"/>
          </a:xfrm>
        </p:grpSpPr>
        <p:sp>
          <p:nvSpPr>
            <p:cNvPr id="11" name="Title 2">
              <a:extLst>
                <a:ext uri="{FF2B5EF4-FFF2-40B4-BE49-F238E27FC236}">
                  <a16:creationId xmlns:a16="http://schemas.microsoft.com/office/drawing/2014/main" id="{CB670782-AEC9-4AC7-9792-5A1C67A2EAF6}"/>
                </a:ext>
              </a:extLst>
            </p:cNvPr>
            <p:cNvSpPr txBox="1">
              <a:spLocks/>
            </p:cNvSpPr>
            <p:nvPr/>
          </p:nvSpPr>
          <p:spPr>
            <a:xfrm>
              <a:off x="1154924" y="1874999"/>
              <a:ext cx="432018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solidFill>
                    <a:schemeClr val="tx2">
                      <a:lumMod val="90000"/>
                      <a:lumOff val="10000"/>
                    </a:schemeClr>
                  </a:solidFill>
                  <a:latin typeface="Gill Sans Nova Light" panose="020B0302020104020203" pitchFamily="34" charset="0"/>
                </a:rPr>
                <a:t>Ground Maintenance</a:t>
              </a:r>
            </a:p>
          </p:txBody>
        </p:sp>
        <p:sp>
          <p:nvSpPr>
            <p:cNvPr id="12" name="Title 2">
              <a:extLst>
                <a:ext uri="{FF2B5EF4-FFF2-40B4-BE49-F238E27FC236}">
                  <a16:creationId xmlns:a16="http://schemas.microsoft.com/office/drawing/2014/main" id="{4BCF56E1-54CA-F731-84FC-E7CFD494B310}"/>
                </a:ext>
              </a:extLst>
            </p:cNvPr>
            <p:cNvSpPr txBox="1">
              <a:spLocks/>
            </p:cNvSpPr>
            <p:nvPr/>
          </p:nvSpPr>
          <p:spPr>
            <a:xfrm>
              <a:off x="477591" y="2369396"/>
              <a:ext cx="5674854" cy="1059604"/>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2000" dirty="0">
                  <a:solidFill>
                    <a:schemeClr val="tx2">
                      <a:lumMod val="75000"/>
                      <a:lumOff val="25000"/>
                    </a:schemeClr>
                  </a:solidFill>
                  <a:latin typeface="Gill Sans Nova Light" panose="020B0302020104020203" pitchFamily="34" charset="0"/>
                </a:rPr>
                <a:t>Grass cutting, weed management, brush removal, </a:t>
              </a:r>
              <a:br>
                <a:rPr lang="en-US" sz="2000" dirty="0">
                  <a:solidFill>
                    <a:schemeClr val="tx2">
                      <a:lumMod val="75000"/>
                      <a:lumOff val="25000"/>
                    </a:schemeClr>
                  </a:solidFill>
                  <a:latin typeface="Gill Sans Nova Light" panose="020B0302020104020203" pitchFamily="34" charset="0"/>
                </a:rPr>
              </a:br>
              <a:r>
                <a:rPr lang="en-US" sz="2000" dirty="0">
                  <a:solidFill>
                    <a:schemeClr val="tx2">
                      <a:lumMod val="75000"/>
                      <a:lumOff val="25000"/>
                    </a:schemeClr>
                  </a:solidFill>
                  <a:latin typeface="Gill Sans Nova Light" panose="020B0302020104020203" pitchFamily="34" charset="0"/>
                </a:rPr>
                <a:t>tree limb safety, and animal infestation control</a:t>
              </a:r>
            </a:p>
          </p:txBody>
        </p:sp>
      </p:grpSp>
      <p:grpSp>
        <p:nvGrpSpPr>
          <p:cNvPr id="28" name="Group 27">
            <a:extLst>
              <a:ext uri="{FF2B5EF4-FFF2-40B4-BE49-F238E27FC236}">
                <a16:creationId xmlns:a16="http://schemas.microsoft.com/office/drawing/2014/main" id="{20060A2A-9300-F09C-2A8C-3F7405834EC1}"/>
              </a:ext>
            </a:extLst>
          </p:cNvPr>
          <p:cNvGrpSpPr/>
          <p:nvPr/>
        </p:nvGrpSpPr>
        <p:grpSpPr>
          <a:xfrm>
            <a:off x="477591" y="3824365"/>
            <a:ext cx="5674854" cy="1554001"/>
            <a:chOff x="477591" y="3824365"/>
            <a:chExt cx="5674854" cy="1554001"/>
          </a:xfrm>
        </p:grpSpPr>
        <p:sp>
          <p:nvSpPr>
            <p:cNvPr id="19" name="Title 2">
              <a:extLst>
                <a:ext uri="{FF2B5EF4-FFF2-40B4-BE49-F238E27FC236}">
                  <a16:creationId xmlns:a16="http://schemas.microsoft.com/office/drawing/2014/main" id="{0E9E4BEA-A4D7-F7DA-7C8D-0985BE7A4499}"/>
                </a:ext>
              </a:extLst>
            </p:cNvPr>
            <p:cNvSpPr txBox="1">
              <a:spLocks/>
            </p:cNvSpPr>
            <p:nvPr/>
          </p:nvSpPr>
          <p:spPr>
            <a:xfrm>
              <a:off x="1154924" y="3824365"/>
              <a:ext cx="432018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solidFill>
                    <a:schemeClr val="tx2">
                      <a:lumMod val="90000"/>
                      <a:lumOff val="10000"/>
                    </a:schemeClr>
                  </a:solidFill>
                  <a:latin typeface="Gill Sans Nova Light" panose="020B0302020104020203" pitchFamily="34" charset="0"/>
                </a:rPr>
                <a:t>Monument Cleaning</a:t>
              </a:r>
            </a:p>
          </p:txBody>
        </p:sp>
        <p:sp>
          <p:nvSpPr>
            <p:cNvPr id="20" name="Title 2">
              <a:extLst>
                <a:ext uri="{FF2B5EF4-FFF2-40B4-BE49-F238E27FC236}">
                  <a16:creationId xmlns:a16="http://schemas.microsoft.com/office/drawing/2014/main" id="{6513E5F0-1D0C-81FB-28B4-A65104FA76BF}"/>
                </a:ext>
              </a:extLst>
            </p:cNvPr>
            <p:cNvSpPr txBox="1">
              <a:spLocks/>
            </p:cNvSpPr>
            <p:nvPr/>
          </p:nvSpPr>
          <p:spPr>
            <a:xfrm>
              <a:off x="477591" y="4318762"/>
              <a:ext cx="5674854" cy="1059604"/>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2000" dirty="0">
                  <a:solidFill>
                    <a:schemeClr val="tx2">
                      <a:lumMod val="75000"/>
                      <a:lumOff val="25000"/>
                    </a:schemeClr>
                  </a:solidFill>
                  <a:latin typeface="Gill Sans Nova Light" panose="020B0302020104020203" pitchFamily="34" charset="0"/>
                </a:rPr>
                <a:t>Cleaning, graffiti removal, tools and chemicals,</a:t>
              </a:r>
              <a:br>
                <a:rPr lang="en-US" sz="2000" dirty="0">
                  <a:solidFill>
                    <a:schemeClr val="tx2">
                      <a:lumMod val="75000"/>
                      <a:lumOff val="25000"/>
                    </a:schemeClr>
                  </a:solidFill>
                  <a:latin typeface="Gill Sans Nova Light" panose="020B0302020104020203" pitchFamily="34" charset="0"/>
                </a:rPr>
              </a:br>
              <a:r>
                <a:rPr lang="en-US" sz="2000" dirty="0">
                  <a:solidFill>
                    <a:schemeClr val="tx2">
                      <a:lumMod val="75000"/>
                      <a:lumOff val="25000"/>
                    </a:schemeClr>
                  </a:solidFill>
                  <a:latin typeface="Gill Sans Nova Light" panose="020B0302020104020203" pitchFamily="34" charset="0"/>
                </a:rPr>
                <a:t>and damage safety analyzation</a:t>
              </a:r>
            </a:p>
          </p:txBody>
        </p:sp>
      </p:grpSp>
      <p:grpSp>
        <p:nvGrpSpPr>
          <p:cNvPr id="29" name="Group 28">
            <a:extLst>
              <a:ext uri="{FF2B5EF4-FFF2-40B4-BE49-F238E27FC236}">
                <a16:creationId xmlns:a16="http://schemas.microsoft.com/office/drawing/2014/main" id="{30B9A1E4-7D61-2556-90D2-26D2E928F60D}"/>
              </a:ext>
            </a:extLst>
          </p:cNvPr>
          <p:cNvGrpSpPr/>
          <p:nvPr/>
        </p:nvGrpSpPr>
        <p:grpSpPr>
          <a:xfrm>
            <a:off x="6039554" y="1874999"/>
            <a:ext cx="5674854" cy="1554001"/>
            <a:chOff x="6039554" y="1874999"/>
            <a:chExt cx="5674854" cy="1554001"/>
          </a:xfrm>
        </p:grpSpPr>
        <p:sp>
          <p:nvSpPr>
            <p:cNvPr id="15" name="Title 2">
              <a:extLst>
                <a:ext uri="{FF2B5EF4-FFF2-40B4-BE49-F238E27FC236}">
                  <a16:creationId xmlns:a16="http://schemas.microsoft.com/office/drawing/2014/main" id="{3F4EBDBD-34EE-EC41-F58C-29361D6E863F}"/>
                </a:ext>
              </a:extLst>
            </p:cNvPr>
            <p:cNvSpPr txBox="1">
              <a:spLocks/>
            </p:cNvSpPr>
            <p:nvPr/>
          </p:nvSpPr>
          <p:spPr>
            <a:xfrm>
              <a:off x="6716887" y="1874999"/>
              <a:ext cx="432018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solidFill>
                    <a:schemeClr val="tx2">
                      <a:lumMod val="90000"/>
                      <a:lumOff val="10000"/>
                    </a:schemeClr>
                  </a:solidFill>
                  <a:latin typeface="Gill Sans Nova Light" panose="020B0302020104020203" pitchFamily="34" charset="0"/>
                </a:rPr>
                <a:t>Resetting &amp; Leveling</a:t>
              </a:r>
            </a:p>
          </p:txBody>
        </p:sp>
        <p:sp>
          <p:nvSpPr>
            <p:cNvPr id="16" name="Title 2">
              <a:extLst>
                <a:ext uri="{FF2B5EF4-FFF2-40B4-BE49-F238E27FC236}">
                  <a16:creationId xmlns:a16="http://schemas.microsoft.com/office/drawing/2014/main" id="{C250816A-9F94-4746-6C4E-5165BE3EE6E5}"/>
                </a:ext>
              </a:extLst>
            </p:cNvPr>
            <p:cNvSpPr txBox="1">
              <a:spLocks/>
            </p:cNvSpPr>
            <p:nvPr/>
          </p:nvSpPr>
          <p:spPr>
            <a:xfrm>
              <a:off x="6039554" y="2369396"/>
              <a:ext cx="5674854" cy="1059604"/>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2000" dirty="0">
                  <a:solidFill>
                    <a:schemeClr val="tx2">
                      <a:lumMod val="75000"/>
                      <a:lumOff val="25000"/>
                    </a:schemeClr>
                  </a:solidFill>
                  <a:latin typeface="Gill Sans Nova Light" panose="020B0302020104020203" pitchFamily="34" charset="0"/>
                </a:rPr>
                <a:t>Ground leveling, stone-to-stone bonding,</a:t>
              </a:r>
              <a:br>
                <a:rPr lang="en-US" sz="2000" dirty="0">
                  <a:solidFill>
                    <a:schemeClr val="tx2">
                      <a:lumMod val="75000"/>
                      <a:lumOff val="25000"/>
                    </a:schemeClr>
                  </a:solidFill>
                  <a:latin typeface="Gill Sans Nova Light" panose="020B0302020104020203" pitchFamily="34" charset="0"/>
                </a:rPr>
              </a:br>
              <a:r>
                <a:rPr lang="en-US" sz="2000" dirty="0">
                  <a:solidFill>
                    <a:schemeClr val="tx2">
                      <a:lumMod val="75000"/>
                      <a:lumOff val="25000"/>
                    </a:schemeClr>
                  </a:solidFill>
                  <a:latin typeface="Gill Sans Nova Light" panose="020B0302020104020203" pitchFamily="34" charset="0"/>
                </a:rPr>
                <a:t>mortaring and repointing, and rigging</a:t>
              </a:r>
            </a:p>
          </p:txBody>
        </p:sp>
      </p:grpSp>
      <p:grpSp>
        <p:nvGrpSpPr>
          <p:cNvPr id="30" name="Group 29">
            <a:extLst>
              <a:ext uri="{FF2B5EF4-FFF2-40B4-BE49-F238E27FC236}">
                <a16:creationId xmlns:a16="http://schemas.microsoft.com/office/drawing/2014/main" id="{68AE4666-F313-C8F5-ED53-379089D0204F}"/>
              </a:ext>
            </a:extLst>
          </p:cNvPr>
          <p:cNvGrpSpPr/>
          <p:nvPr/>
        </p:nvGrpSpPr>
        <p:grpSpPr>
          <a:xfrm>
            <a:off x="6039554" y="3824365"/>
            <a:ext cx="5674854" cy="1554001"/>
            <a:chOff x="6039554" y="3824365"/>
            <a:chExt cx="5674854" cy="1554001"/>
          </a:xfrm>
        </p:grpSpPr>
        <p:sp>
          <p:nvSpPr>
            <p:cNvPr id="21" name="Title 2">
              <a:extLst>
                <a:ext uri="{FF2B5EF4-FFF2-40B4-BE49-F238E27FC236}">
                  <a16:creationId xmlns:a16="http://schemas.microsoft.com/office/drawing/2014/main" id="{E5466BD4-69C0-63DC-7664-E213FB16BA33}"/>
                </a:ext>
              </a:extLst>
            </p:cNvPr>
            <p:cNvSpPr txBox="1">
              <a:spLocks/>
            </p:cNvSpPr>
            <p:nvPr/>
          </p:nvSpPr>
          <p:spPr>
            <a:xfrm>
              <a:off x="6716887" y="3824365"/>
              <a:ext cx="432018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solidFill>
                    <a:schemeClr val="tx2">
                      <a:lumMod val="90000"/>
                      <a:lumOff val="10000"/>
                    </a:schemeClr>
                  </a:solidFill>
                  <a:latin typeface="Gill Sans Nova Light" panose="020B0302020104020203" pitchFamily="34" charset="0"/>
                </a:rPr>
                <a:t>Repairing</a:t>
              </a:r>
            </a:p>
          </p:txBody>
        </p:sp>
        <p:sp>
          <p:nvSpPr>
            <p:cNvPr id="22" name="Title 2">
              <a:extLst>
                <a:ext uri="{FF2B5EF4-FFF2-40B4-BE49-F238E27FC236}">
                  <a16:creationId xmlns:a16="http://schemas.microsoft.com/office/drawing/2014/main" id="{EE25D505-F70A-B969-000F-F8CCDB659D47}"/>
                </a:ext>
              </a:extLst>
            </p:cNvPr>
            <p:cNvSpPr txBox="1">
              <a:spLocks/>
            </p:cNvSpPr>
            <p:nvPr/>
          </p:nvSpPr>
          <p:spPr>
            <a:xfrm>
              <a:off x="6039554" y="4318762"/>
              <a:ext cx="5674854" cy="1059604"/>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2000" dirty="0">
                  <a:solidFill>
                    <a:schemeClr val="tx2">
                      <a:lumMod val="75000"/>
                      <a:lumOff val="25000"/>
                    </a:schemeClr>
                  </a:solidFill>
                  <a:latin typeface="Gill Sans Nova Light" panose="020B0302020104020203" pitchFamily="34" charset="0"/>
                </a:rPr>
                <a:t>Crack and tablet repair, infilling, stone cutting,</a:t>
              </a:r>
              <a:br>
                <a:rPr lang="en-US" sz="2000" dirty="0">
                  <a:solidFill>
                    <a:schemeClr val="tx2">
                      <a:lumMod val="75000"/>
                      <a:lumOff val="25000"/>
                    </a:schemeClr>
                  </a:solidFill>
                  <a:latin typeface="Gill Sans Nova Light" panose="020B0302020104020203" pitchFamily="34" charset="0"/>
                </a:rPr>
              </a:br>
              <a:r>
                <a:rPr lang="en-US" sz="2000" dirty="0">
                  <a:solidFill>
                    <a:schemeClr val="tx2">
                      <a:lumMod val="75000"/>
                      <a:lumOff val="25000"/>
                    </a:schemeClr>
                  </a:solidFill>
                  <a:latin typeface="Gill Sans Nova Light" panose="020B0302020104020203" pitchFamily="34" charset="0"/>
                </a:rPr>
                <a:t>and base reconstruction</a:t>
              </a:r>
            </a:p>
          </p:txBody>
        </p:sp>
      </p:grpSp>
      <p:cxnSp>
        <p:nvCxnSpPr>
          <p:cNvPr id="23" name="Straight Connector 22">
            <a:extLst>
              <a:ext uri="{FF2B5EF4-FFF2-40B4-BE49-F238E27FC236}">
                <a16:creationId xmlns:a16="http://schemas.microsoft.com/office/drawing/2014/main" id="{6493101C-6C73-FB69-7F3F-22F2D1EB6EB0}"/>
              </a:ext>
            </a:extLst>
          </p:cNvPr>
          <p:cNvCxnSpPr/>
          <p:nvPr/>
        </p:nvCxnSpPr>
        <p:spPr>
          <a:xfrm>
            <a:off x="4949767" y="5773732"/>
            <a:ext cx="2201332" cy="0"/>
          </a:xfrm>
          <a:prstGeom prst="line">
            <a:avLst/>
          </a:prstGeom>
          <a:ln>
            <a:solidFill>
              <a:schemeClr val="tx2">
                <a:lumMod val="75000"/>
                <a:lumOff val="25000"/>
                <a:alpha val="89804"/>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91629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CBBE732-299F-15A0-2915-463DDB62BFA6}"/>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6ED086FB-89D3-AD28-4022-585BB86AAC82}"/>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5FC0DD-0F36-0151-EAAB-1F09E5C18862}"/>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E08604CC-DB47-3798-5B11-D1369E5DE267}"/>
              </a:ext>
            </a:extLst>
          </p:cNvPr>
          <p:cNvSpPr txBox="1">
            <a:spLocks/>
          </p:cNvSpPr>
          <p:nvPr/>
        </p:nvSpPr>
        <p:spPr>
          <a:xfrm>
            <a:off x="963012" y="659713"/>
            <a:ext cx="10265977" cy="641763"/>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Sagona Book" panose="02020503050505020204" pitchFamily="18" charset="0"/>
              </a:rPr>
              <a:t>Ground Maintenance</a:t>
            </a:r>
          </a:p>
        </p:txBody>
      </p:sp>
      <p:sp>
        <p:nvSpPr>
          <p:cNvPr id="11" name="Title 2">
            <a:extLst>
              <a:ext uri="{FF2B5EF4-FFF2-40B4-BE49-F238E27FC236}">
                <a16:creationId xmlns:a16="http://schemas.microsoft.com/office/drawing/2014/main" id="{CB670782-AEC9-4AC7-9792-5A1C67A2EAF6}"/>
              </a:ext>
            </a:extLst>
          </p:cNvPr>
          <p:cNvSpPr txBox="1">
            <a:spLocks/>
          </p:cNvSpPr>
          <p:nvPr/>
        </p:nvSpPr>
        <p:spPr>
          <a:xfrm>
            <a:off x="674942" y="1506043"/>
            <a:ext cx="4997521" cy="384591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3200" b="1" dirty="0">
                <a:solidFill>
                  <a:schemeClr val="tx2">
                    <a:lumMod val="90000"/>
                    <a:lumOff val="10000"/>
                  </a:schemeClr>
                </a:solidFill>
                <a:latin typeface="Gill Sans Nova Light" panose="020B0302020104020203" pitchFamily="34" charset="0"/>
              </a:rPr>
              <a:t>Grass Cutting</a:t>
            </a:r>
          </a:p>
          <a:p>
            <a:pPr>
              <a:lnSpc>
                <a:spcPct val="150000"/>
              </a:lnSpc>
            </a:pPr>
            <a:r>
              <a:rPr lang="en-US" sz="3200" b="1" dirty="0">
                <a:solidFill>
                  <a:schemeClr val="tx2">
                    <a:lumMod val="90000"/>
                    <a:lumOff val="10000"/>
                  </a:schemeClr>
                </a:solidFill>
                <a:latin typeface="Gill Sans Nova Light" panose="020B0302020104020203" pitchFamily="34" charset="0"/>
              </a:rPr>
              <a:t>Weed Management</a:t>
            </a:r>
          </a:p>
          <a:p>
            <a:pPr>
              <a:lnSpc>
                <a:spcPct val="150000"/>
              </a:lnSpc>
            </a:pPr>
            <a:r>
              <a:rPr lang="en-US" sz="3200" b="1" dirty="0">
                <a:solidFill>
                  <a:schemeClr val="tx2">
                    <a:lumMod val="90000"/>
                    <a:lumOff val="10000"/>
                  </a:schemeClr>
                </a:solidFill>
                <a:latin typeface="Gill Sans Nova Light" panose="020B0302020104020203" pitchFamily="34" charset="0"/>
              </a:rPr>
              <a:t>Brush Removal</a:t>
            </a:r>
          </a:p>
          <a:p>
            <a:pPr>
              <a:lnSpc>
                <a:spcPct val="150000"/>
              </a:lnSpc>
            </a:pPr>
            <a:r>
              <a:rPr lang="en-US" sz="3200" b="1" dirty="0">
                <a:solidFill>
                  <a:schemeClr val="tx2">
                    <a:lumMod val="90000"/>
                    <a:lumOff val="10000"/>
                  </a:schemeClr>
                </a:solidFill>
                <a:latin typeface="Gill Sans Nova Light" panose="020B0302020104020203" pitchFamily="34" charset="0"/>
              </a:rPr>
              <a:t>Tree Limb Safety</a:t>
            </a:r>
          </a:p>
          <a:p>
            <a:pPr>
              <a:lnSpc>
                <a:spcPct val="150000"/>
              </a:lnSpc>
            </a:pPr>
            <a:r>
              <a:rPr lang="en-US" sz="3200" b="1" dirty="0">
                <a:solidFill>
                  <a:schemeClr val="tx2">
                    <a:lumMod val="90000"/>
                    <a:lumOff val="10000"/>
                  </a:schemeClr>
                </a:solidFill>
                <a:latin typeface="Gill Sans Nova Light" panose="020B0302020104020203" pitchFamily="34" charset="0"/>
              </a:rPr>
              <a:t>Animal Infestation Control</a:t>
            </a:r>
          </a:p>
        </p:txBody>
      </p:sp>
      <p:cxnSp>
        <p:nvCxnSpPr>
          <p:cNvPr id="23" name="Straight Connector 22">
            <a:extLst>
              <a:ext uri="{FF2B5EF4-FFF2-40B4-BE49-F238E27FC236}">
                <a16:creationId xmlns:a16="http://schemas.microsoft.com/office/drawing/2014/main" id="{6493101C-6C73-FB69-7F3F-22F2D1EB6EB0}"/>
              </a:ext>
            </a:extLst>
          </p:cNvPr>
          <p:cNvCxnSpPr/>
          <p:nvPr/>
        </p:nvCxnSpPr>
        <p:spPr>
          <a:xfrm>
            <a:off x="4949767" y="5773732"/>
            <a:ext cx="2201332" cy="0"/>
          </a:xfrm>
          <a:prstGeom prst="line">
            <a:avLst/>
          </a:prstGeom>
          <a:ln>
            <a:solidFill>
              <a:schemeClr val="tx2">
                <a:lumMod val="75000"/>
                <a:lumOff val="25000"/>
                <a:alpha val="89804"/>
              </a:schemeClr>
            </a:solidFill>
          </a:ln>
        </p:spPr>
        <p:style>
          <a:lnRef idx="2">
            <a:schemeClr val="accent1"/>
          </a:lnRef>
          <a:fillRef idx="0">
            <a:schemeClr val="accent1"/>
          </a:fillRef>
          <a:effectRef idx="1">
            <a:schemeClr val="accent1"/>
          </a:effectRef>
          <a:fontRef idx="minor">
            <a:schemeClr val="tx1"/>
          </a:fontRef>
        </p:style>
      </p:cxnSp>
      <p:sp>
        <p:nvSpPr>
          <p:cNvPr id="2" name="Title 2">
            <a:extLst>
              <a:ext uri="{FF2B5EF4-FFF2-40B4-BE49-F238E27FC236}">
                <a16:creationId xmlns:a16="http://schemas.microsoft.com/office/drawing/2014/main" id="{BBA71C88-4663-B464-C3C3-8F4FC92D3E42}"/>
              </a:ext>
            </a:extLst>
          </p:cNvPr>
          <p:cNvSpPr txBox="1">
            <a:spLocks/>
          </p:cNvSpPr>
          <p:nvPr/>
        </p:nvSpPr>
        <p:spPr>
          <a:xfrm>
            <a:off x="5554135" y="1778017"/>
            <a:ext cx="5674854" cy="3448733"/>
          </a:xfrm>
          <a:prstGeom prst="rect">
            <a:avLst/>
          </a:prstGeom>
        </p:spPr>
        <p:txBody>
          <a:bodyPr vert="horz" lIns="91440" tIns="45720" rIns="91440" bIns="45720" rtlCol="0" anchor="t">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2000" dirty="0">
                <a:solidFill>
                  <a:schemeClr val="tx2">
                    <a:lumMod val="75000"/>
                    <a:lumOff val="25000"/>
                  </a:schemeClr>
                </a:solidFill>
                <a:latin typeface="Gill Sans Nova Light" panose="020B0302020104020203" pitchFamily="34" charset="0"/>
              </a:rPr>
              <a:t>Essential part to keeping a cemetery safe and preserved.  Uncontrolled foliage can not only attract wild critters, but </a:t>
            </a:r>
            <a:r>
              <a:rPr lang="en-US" sz="2000" b="1" dirty="0">
                <a:solidFill>
                  <a:schemeClr val="tx2">
                    <a:lumMod val="75000"/>
                    <a:lumOff val="25000"/>
                  </a:schemeClr>
                </a:solidFill>
                <a:latin typeface="Gill Sans Nova Light" panose="020B0302020104020203" pitchFamily="34" charset="0"/>
              </a:rPr>
              <a:t>overgrowth</a:t>
            </a:r>
            <a:r>
              <a:rPr lang="en-US" sz="2000" dirty="0">
                <a:solidFill>
                  <a:schemeClr val="tx2">
                    <a:lumMod val="75000"/>
                    <a:lumOff val="25000"/>
                  </a:schemeClr>
                </a:solidFill>
                <a:latin typeface="Gill Sans Nova Light" panose="020B0302020104020203" pitchFamily="34" charset="0"/>
              </a:rPr>
              <a:t> will attack stones and cause toppling, adhesion to stones, and other problems.  Cemetery neglect can also attract </a:t>
            </a:r>
            <a:r>
              <a:rPr lang="en-US" sz="2000" b="1" dirty="0">
                <a:solidFill>
                  <a:schemeClr val="tx2">
                    <a:lumMod val="75000"/>
                    <a:lumOff val="25000"/>
                  </a:schemeClr>
                </a:solidFill>
                <a:latin typeface="Gill Sans Nova Light" panose="020B0302020104020203" pitchFamily="34" charset="0"/>
              </a:rPr>
              <a:t>vandalism</a:t>
            </a:r>
            <a:r>
              <a:rPr lang="en-US" sz="2000" dirty="0">
                <a:solidFill>
                  <a:schemeClr val="tx2">
                    <a:lumMod val="75000"/>
                    <a:lumOff val="25000"/>
                  </a:schemeClr>
                </a:solidFill>
                <a:latin typeface="Gill Sans Nova Light" panose="020B0302020104020203" pitchFamily="34" charset="0"/>
              </a:rPr>
              <a:t>.  Grounds maintenance is </a:t>
            </a:r>
            <a:r>
              <a:rPr lang="en-US" sz="2000" i="1" dirty="0">
                <a:solidFill>
                  <a:schemeClr val="tx2">
                    <a:lumMod val="75000"/>
                    <a:lumOff val="25000"/>
                  </a:schemeClr>
                </a:solidFill>
                <a:latin typeface="Gill Sans Nova Light" panose="020B0302020104020203" pitchFamily="34" charset="0"/>
              </a:rPr>
              <a:t>usually</a:t>
            </a:r>
            <a:r>
              <a:rPr lang="en-US" sz="2000" dirty="0">
                <a:solidFill>
                  <a:schemeClr val="tx2">
                    <a:lumMod val="75000"/>
                    <a:lumOff val="25000"/>
                  </a:schemeClr>
                </a:solidFill>
                <a:latin typeface="Gill Sans Nova Light" panose="020B0302020104020203" pitchFamily="34" charset="0"/>
              </a:rPr>
              <a:t> a responsibility of the property owner or affiliated church; if the owner passes or church dissolves, cemeteries are usually an afterthought even to families.  </a:t>
            </a:r>
            <a:r>
              <a:rPr lang="en-US" sz="2000" b="1" dirty="0">
                <a:solidFill>
                  <a:schemeClr val="tx2">
                    <a:lumMod val="75000"/>
                    <a:lumOff val="25000"/>
                  </a:schemeClr>
                </a:solidFill>
                <a:latin typeface="Gill Sans Nova Light" panose="020B0302020104020203" pitchFamily="34" charset="0"/>
              </a:rPr>
              <a:t>Most churches do not fund any sort of cemetery work </a:t>
            </a:r>
            <a:r>
              <a:rPr lang="en-US" sz="2000" dirty="0">
                <a:solidFill>
                  <a:schemeClr val="tx2">
                    <a:lumMod val="75000"/>
                    <a:lumOff val="25000"/>
                  </a:schemeClr>
                </a:solidFill>
                <a:latin typeface="Gill Sans Nova Light" panose="020B0302020104020203" pitchFamily="34" charset="0"/>
              </a:rPr>
              <a:t>other than mowing, leaving monuments defenseless.</a:t>
            </a:r>
          </a:p>
        </p:txBody>
      </p:sp>
      <p:sp>
        <p:nvSpPr>
          <p:cNvPr id="7" name="Title 2">
            <a:extLst>
              <a:ext uri="{FF2B5EF4-FFF2-40B4-BE49-F238E27FC236}">
                <a16:creationId xmlns:a16="http://schemas.microsoft.com/office/drawing/2014/main" id="{D9D1C1DE-55FB-1140-97C1-F4F4BF2C55DC}"/>
              </a:ext>
            </a:extLst>
          </p:cNvPr>
          <p:cNvSpPr txBox="1">
            <a:spLocks/>
          </p:cNvSpPr>
          <p:nvPr/>
        </p:nvSpPr>
        <p:spPr>
          <a:xfrm>
            <a:off x="2930990" y="5828499"/>
            <a:ext cx="627921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Tombstone Restoration &amp; Preservation</a:t>
            </a:r>
          </a:p>
        </p:txBody>
      </p:sp>
    </p:spTree>
    <p:extLst>
      <p:ext uri="{BB962C8B-B14F-4D97-AF65-F5344CB8AC3E}">
        <p14:creationId xmlns:p14="http://schemas.microsoft.com/office/powerpoint/2010/main" val="2022781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fade">
                                      <p:cBhvr>
                                        <p:cTn id="27" dur="500"/>
                                        <p:tgtEl>
                                          <p:spTgt spid="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CBBE732-299F-15A0-2915-463DDB62BFA6}"/>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6ED086FB-89D3-AD28-4022-585BB86AAC82}"/>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5FC0DD-0F36-0151-EAAB-1F09E5C18862}"/>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E08604CC-DB47-3798-5B11-D1369E5DE267}"/>
              </a:ext>
            </a:extLst>
          </p:cNvPr>
          <p:cNvSpPr txBox="1">
            <a:spLocks/>
          </p:cNvSpPr>
          <p:nvPr/>
        </p:nvSpPr>
        <p:spPr>
          <a:xfrm>
            <a:off x="963012" y="659713"/>
            <a:ext cx="10265977" cy="641763"/>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Sagona Book" panose="02020503050505020204" pitchFamily="18" charset="0"/>
              </a:rPr>
              <a:t>Ground Maintenance</a:t>
            </a:r>
          </a:p>
        </p:txBody>
      </p:sp>
      <p:cxnSp>
        <p:nvCxnSpPr>
          <p:cNvPr id="23" name="Straight Connector 22">
            <a:extLst>
              <a:ext uri="{FF2B5EF4-FFF2-40B4-BE49-F238E27FC236}">
                <a16:creationId xmlns:a16="http://schemas.microsoft.com/office/drawing/2014/main" id="{6493101C-6C73-FB69-7F3F-22F2D1EB6EB0}"/>
              </a:ext>
            </a:extLst>
          </p:cNvPr>
          <p:cNvCxnSpPr/>
          <p:nvPr/>
        </p:nvCxnSpPr>
        <p:spPr>
          <a:xfrm>
            <a:off x="4949767" y="5773732"/>
            <a:ext cx="2201332" cy="0"/>
          </a:xfrm>
          <a:prstGeom prst="line">
            <a:avLst/>
          </a:prstGeom>
          <a:ln>
            <a:solidFill>
              <a:schemeClr val="tx2">
                <a:lumMod val="75000"/>
                <a:lumOff val="25000"/>
                <a:alpha val="89804"/>
              </a:schemeClr>
            </a:solidFill>
          </a:ln>
        </p:spPr>
        <p:style>
          <a:lnRef idx="2">
            <a:schemeClr val="accent1"/>
          </a:lnRef>
          <a:fillRef idx="0">
            <a:schemeClr val="accent1"/>
          </a:fillRef>
          <a:effectRef idx="1">
            <a:schemeClr val="accent1"/>
          </a:effectRef>
          <a:fontRef idx="minor">
            <a:schemeClr val="tx1"/>
          </a:fontRef>
        </p:style>
      </p:cxnSp>
      <p:pic>
        <p:nvPicPr>
          <p:cNvPr id="1028" name="Picture 4">
            <a:extLst>
              <a:ext uri="{FF2B5EF4-FFF2-40B4-BE49-F238E27FC236}">
                <a16:creationId xmlns:a16="http://schemas.microsoft.com/office/drawing/2014/main" id="{264DE562-1DA1-521A-5B4A-D5B55BB8F2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9145" y="1417920"/>
            <a:ext cx="7122575" cy="4022160"/>
          </a:xfrm>
          <a:prstGeom prst="rect">
            <a:avLst/>
          </a:prstGeom>
          <a:noFill/>
          <a:ln w="28575">
            <a:solidFill>
              <a:schemeClr val="tx2">
                <a:lumMod val="90000"/>
                <a:lumOff val="10000"/>
              </a:schemeClr>
            </a:solidFill>
          </a:ln>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E5D58251-56A6-86B3-3B29-07B3DE4EA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9144" y="1417919"/>
            <a:ext cx="7122575" cy="4022161"/>
          </a:xfrm>
          <a:prstGeom prst="rect">
            <a:avLst/>
          </a:prstGeom>
          <a:noFill/>
          <a:ln w="28575">
            <a:solidFill>
              <a:schemeClr val="tx2">
                <a:lumMod val="90000"/>
                <a:lumOff val="10000"/>
              </a:schemeClr>
            </a:solidFill>
          </a:ln>
          <a:extLst>
            <a:ext uri="{909E8E84-426E-40DD-AFC4-6F175D3DCCD1}">
              <a14:hiddenFill xmlns:a14="http://schemas.microsoft.com/office/drawing/2010/main">
                <a:solidFill>
                  <a:srgbClr val="FFFFFF"/>
                </a:solidFill>
              </a14:hiddenFill>
            </a:ext>
          </a:extLst>
        </p:spPr>
      </p:pic>
      <p:sp>
        <p:nvSpPr>
          <p:cNvPr id="8" name="Title 2">
            <a:extLst>
              <a:ext uri="{FF2B5EF4-FFF2-40B4-BE49-F238E27FC236}">
                <a16:creationId xmlns:a16="http://schemas.microsoft.com/office/drawing/2014/main" id="{C5FCD5C2-CB4A-D119-2257-CE4343EB13AA}"/>
              </a:ext>
            </a:extLst>
          </p:cNvPr>
          <p:cNvSpPr txBox="1">
            <a:spLocks/>
          </p:cNvSpPr>
          <p:nvPr/>
        </p:nvSpPr>
        <p:spPr>
          <a:xfrm>
            <a:off x="2930990" y="5828499"/>
            <a:ext cx="627921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Tombstone Restoration &amp; Preservation</a:t>
            </a:r>
          </a:p>
        </p:txBody>
      </p:sp>
    </p:spTree>
    <p:extLst>
      <p:ext uri="{BB962C8B-B14F-4D97-AF65-F5344CB8AC3E}">
        <p14:creationId xmlns:p14="http://schemas.microsoft.com/office/powerpoint/2010/main" val="3814239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CBBE732-299F-15A0-2915-463DDB62BFA6}"/>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6ED086FB-89D3-AD28-4022-585BB86AAC82}"/>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5FC0DD-0F36-0151-EAAB-1F09E5C18862}"/>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E08604CC-DB47-3798-5B11-D1369E5DE267}"/>
              </a:ext>
            </a:extLst>
          </p:cNvPr>
          <p:cNvSpPr txBox="1">
            <a:spLocks/>
          </p:cNvSpPr>
          <p:nvPr/>
        </p:nvSpPr>
        <p:spPr>
          <a:xfrm>
            <a:off x="963012" y="659713"/>
            <a:ext cx="10265977" cy="641763"/>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Sagona Book" panose="02020503050505020204" pitchFamily="18" charset="0"/>
              </a:rPr>
              <a:t>Resetting &amp; Leveling</a:t>
            </a:r>
          </a:p>
        </p:txBody>
      </p:sp>
      <p:sp>
        <p:nvSpPr>
          <p:cNvPr id="11" name="Title 2">
            <a:extLst>
              <a:ext uri="{FF2B5EF4-FFF2-40B4-BE49-F238E27FC236}">
                <a16:creationId xmlns:a16="http://schemas.microsoft.com/office/drawing/2014/main" id="{CB670782-AEC9-4AC7-9792-5A1C67A2EAF6}"/>
              </a:ext>
            </a:extLst>
          </p:cNvPr>
          <p:cNvSpPr txBox="1">
            <a:spLocks/>
          </p:cNvSpPr>
          <p:nvPr/>
        </p:nvSpPr>
        <p:spPr>
          <a:xfrm>
            <a:off x="674942" y="1506043"/>
            <a:ext cx="4997521" cy="384591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3200" b="1" dirty="0">
                <a:solidFill>
                  <a:schemeClr val="tx2">
                    <a:lumMod val="90000"/>
                    <a:lumOff val="10000"/>
                  </a:schemeClr>
                </a:solidFill>
                <a:latin typeface="Gill Sans Nova Light" panose="020B0302020104020203" pitchFamily="34" charset="0"/>
              </a:rPr>
              <a:t>Ground Leveling</a:t>
            </a:r>
          </a:p>
          <a:p>
            <a:pPr>
              <a:lnSpc>
                <a:spcPct val="150000"/>
              </a:lnSpc>
            </a:pPr>
            <a:r>
              <a:rPr lang="en-US" sz="3200" b="1" dirty="0">
                <a:solidFill>
                  <a:schemeClr val="tx2">
                    <a:lumMod val="90000"/>
                    <a:lumOff val="10000"/>
                  </a:schemeClr>
                </a:solidFill>
                <a:latin typeface="Gill Sans Nova Light" panose="020B0302020104020203" pitchFamily="34" charset="0"/>
              </a:rPr>
              <a:t>Stone-to-Stone Bonding</a:t>
            </a:r>
          </a:p>
          <a:p>
            <a:pPr>
              <a:lnSpc>
                <a:spcPct val="150000"/>
              </a:lnSpc>
            </a:pPr>
            <a:r>
              <a:rPr lang="en-US" sz="3200" b="1" dirty="0">
                <a:solidFill>
                  <a:schemeClr val="tx2">
                    <a:lumMod val="90000"/>
                    <a:lumOff val="10000"/>
                  </a:schemeClr>
                </a:solidFill>
                <a:latin typeface="Gill Sans Nova Light" panose="020B0302020104020203" pitchFamily="34" charset="0"/>
              </a:rPr>
              <a:t>Mortaring &amp; Repointing</a:t>
            </a:r>
          </a:p>
          <a:p>
            <a:pPr>
              <a:lnSpc>
                <a:spcPct val="150000"/>
              </a:lnSpc>
            </a:pPr>
            <a:r>
              <a:rPr lang="en-US" sz="3200" b="1" dirty="0">
                <a:solidFill>
                  <a:schemeClr val="tx2">
                    <a:lumMod val="90000"/>
                    <a:lumOff val="10000"/>
                  </a:schemeClr>
                </a:solidFill>
                <a:latin typeface="Gill Sans Nova Light" panose="020B0302020104020203" pitchFamily="34" charset="0"/>
              </a:rPr>
              <a:t>Rigging</a:t>
            </a:r>
          </a:p>
        </p:txBody>
      </p:sp>
      <p:cxnSp>
        <p:nvCxnSpPr>
          <p:cNvPr id="23" name="Straight Connector 22">
            <a:extLst>
              <a:ext uri="{FF2B5EF4-FFF2-40B4-BE49-F238E27FC236}">
                <a16:creationId xmlns:a16="http://schemas.microsoft.com/office/drawing/2014/main" id="{6493101C-6C73-FB69-7F3F-22F2D1EB6EB0}"/>
              </a:ext>
            </a:extLst>
          </p:cNvPr>
          <p:cNvCxnSpPr/>
          <p:nvPr/>
        </p:nvCxnSpPr>
        <p:spPr>
          <a:xfrm>
            <a:off x="4949767" y="5773732"/>
            <a:ext cx="2201332" cy="0"/>
          </a:xfrm>
          <a:prstGeom prst="line">
            <a:avLst/>
          </a:prstGeom>
          <a:ln>
            <a:solidFill>
              <a:schemeClr val="tx2">
                <a:lumMod val="75000"/>
                <a:lumOff val="25000"/>
                <a:alpha val="89804"/>
              </a:schemeClr>
            </a:solidFill>
          </a:ln>
        </p:spPr>
        <p:style>
          <a:lnRef idx="2">
            <a:schemeClr val="accent1"/>
          </a:lnRef>
          <a:fillRef idx="0">
            <a:schemeClr val="accent1"/>
          </a:fillRef>
          <a:effectRef idx="1">
            <a:schemeClr val="accent1"/>
          </a:effectRef>
          <a:fontRef idx="minor">
            <a:schemeClr val="tx1"/>
          </a:fontRef>
        </p:style>
      </p:cxnSp>
      <p:sp>
        <p:nvSpPr>
          <p:cNvPr id="2" name="Title 2">
            <a:extLst>
              <a:ext uri="{FF2B5EF4-FFF2-40B4-BE49-F238E27FC236}">
                <a16:creationId xmlns:a16="http://schemas.microsoft.com/office/drawing/2014/main" id="{BBA71C88-4663-B464-C3C3-8F4FC92D3E42}"/>
              </a:ext>
            </a:extLst>
          </p:cNvPr>
          <p:cNvSpPr txBox="1">
            <a:spLocks/>
          </p:cNvSpPr>
          <p:nvPr/>
        </p:nvSpPr>
        <p:spPr>
          <a:xfrm>
            <a:off x="5554135" y="1853723"/>
            <a:ext cx="5674854" cy="3448733"/>
          </a:xfrm>
          <a:prstGeom prst="rect">
            <a:avLst/>
          </a:prstGeom>
        </p:spPr>
        <p:txBody>
          <a:bodyPr vert="horz" lIns="91440" tIns="45720" rIns="91440" bIns="45720" rtlCol="0" anchor="t">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1800" dirty="0">
                <a:solidFill>
                  <a:schemeClr val="tx2">
                    <a:lumMod val="75000"/>
                    <a:lumOff val="25000"/>
                  </a:schemeClr>
                </a:solidFill>
                <a:latin typeface="Gill Sans Nova Light" panose="020B0302020104020203" pitchFamily="34" charset="0"/>
              </a:rPr>
              <a:t>Most older cemeteries have stones that are leaning or have already fallen to the ground.  Using hoists and jacks, stones can be </a:t>
            </a:r>
            <a:r>
              <a:rPr lang="en-US" sz="1800" b="1" dirty="0">
                <a:solidFill>
                  <a:schemeClr val="tx2">
                    <a:lumMod val="75000"/>
                    <a:lumOff val="25000"/>
                  </a:schemeClr>
                </a:solidFill>
                <a:latin typeface="Gill Sans Nova Light" panose="020B0302020104020203" pitchFamily="34" charset="0"/>
              </a:rPr>
              <a:t>safely moved </a:t>
            </a:r>
            <a:r>
              <a:rPr lang="en-US" sz="1800" dirty="0">
                <a:solidFill>
                  <a:schemeClr val="tx2">
                    <a:lumMod val="75000"/>
                    <a:lumOff val="25000"/>
                  </a:schemeClr>
                </a:solidFill>
                <a:latin typeface="Gill Sans Nova Light" panose="020B0302020104020203" pitchFamily="34" charset="0"/>
              </a:rPr>
              <a:t>to then reposition them safely in the ground with added stone and sand for leveling. Setting the stone in </a:t>
            </a:r>
            <a:r>
              <a:rPr lang="en-US" sz="1800" b="1" dirty="0">
                <a:solidFill>
                  <a:schemeClr val="tx2">
                    <a:lumMod val="75000"/>
                    <a:lumOff val="25000"/>
                  </a:schemeClr>
                </a:solidFill>
                <a:latin typeface="Gill Sans Nova Light" panose="020B0302020104020203" pitchFamily="34" charset="0"/>
              </a:rPr>
              <a:t>concrete is not advised</a:t>
            </a:r>
            <a:r>
              <a:rPr lang="en-US" sz="1800" dirty="0">
                <a:solidFill>
                  <a:schemeClr val="tx2">
                    <a:lumMod val="75000"/>
                    <a:lumOff val="25000"/>
                  </a:schemeClr>
                </a:solidFill>
                <a:latin typeface="Gill Sans Nova Light" panose="020B0302020104020203" pitchFamily="34" charset="0"/>
              </a:rPr>
              <a:t>. Monuments that have flush components, often secured with lead, sulfur, and iron pins, can be bonded together with modern epoxies.  Tablet stones that fit into a keyway base require </a:t>
            </a:r>
            <a:r>
              <a:rPr lang="en-US" sz="1800" b="1" dirty="0">
                <a:solidFill>
                  <a:schemeClr val="tx2">
                    <a:lumMod val="75000"/>
                    <a:lumOff val="25000"/>
                  </a:schemeClr>
                </a:solidFill>
                <a:latin typeface="Gill Sans Nova Light" panose="020B0302020104020203" pitchFamily="34" charset="0"/>
              </a:rPr>
              <a:t>historic pointing mortar and masonry</a:t>
            </a:r>
            <a:r>
              <a:rPr lang="en-US" sz="1800" dirty="0">
                <a:solidFill>
                  <a:schemeClr val="tx2">
                    <a:lumMod val="75000"/>
                    <a:lumOff val="25000"/>
                  </a:schemeClr>
                </a:solidFill>
                <a:latin typeface="Gill Sans Nova Light" panose="020B0302020104020203" pitchFamily="34" charset="0"/>
              </a:rPr>
              <a:t>.</a:t>
            </a:r>
          </a:p>
        </p:txBody>
      </p:sp>
      <p:sp>
        <p:nvSpPr>
          <p:cNvPr id="8" name="Title 2">
            <a:extLst>
              <a:ext uri="{FF2B5EF4-FFF2-40B4-BE49-F238E27FC236}">
                <a16:creationId xmlns:a16="http://schemas.microsoft.com/office/drawing/2014/main" id="{238D8DC2-4D4F-9C82-9580-C6F340D1A4FE}"/>
              </a:ext>
            </a:extLst>
          </p:cNvPr>
          <p:cNvSpPr txBox="1">
            <a:spLocks/>
          </p:cNvSpPr>
          <p:nvPr/>
        </p:nvSpPr>
        <p:spPr>
          <a:xfrm>
            <a:off x="2930990" y="5828499"/>
            <a:ext cx="627921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Tombstone Restoration &amp; Preservation</a:t>
            </a:r>
          </a:p>
        </p:txBody>
      </p:sp>
    </p:spTree>
    <p:extLst>
      <p:ext uri="{BB962C8B-B14F-4D97-AF65-F5344CB8AC3E}">
        <p14:creationId xmlns:p14="http://schemas.microsoft.com/office/powerpoint/2010/main" val="166693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50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150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150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CBBE732-299F-15A0-2915-463DDB62BFA6}"/>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6ED086FB-89D3-AD28-4022-585BB86AAC82}"/>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5FC0DD-0F36-0151-EAAB-1F09E5C18862}"/>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E08604CC-DB47-3798-5B11-D1369E5DE267}"/>
              </a:ext>
            </a:extLst>
          </p:cNvPr>
          <p:cNvSpPr txBox="1">
            <a:spLocks/>
          </p:cNvSpPr>
          <p:nvPr/>
        </p:nvSpPr>
        <p:spPr>
          <a:xfrm>
            <a:off x="963012" y="659713"/>
            <a:ext cx="10265977" cy="641763"/>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Sagona Book" panose="02020503050505020204" pitchFamily="18" charset="0"/>
              </a:rPr>
              <a:t>Resetting &amp; Leveling</a:t>
            </a:r>
          </a:p>
        </p:txBody>
      </p:sp>
      <p:cxnSp>
        <p:nvCxnSpPr>
          <p:cNvPr id="23" name="Straight Connector 22">
            <a:extLst>
              <a:ext uri="{FF2B5EF4-FFF2-40B4-BE49-F238E27FC236}">
                <a16:creationId xmlns:a16="http://schemas.microsoft.com/office/drawing/2014/main" id="{6493101C-6C73-FB69-7F3F-22F2D1EB6EB0}"/>
              </a:ext>
            </a:extLst>
          </p:cNvPr>
          <p:cNvCxnSpPr/>
          <p:nvPr/>
        </p:nvCxnSpPr>
        <p:spPr>
          <a:xfrm>
            <a:off x="4949767" y="5773732"/>
            <a:ext cx="2201332" cy="0"/>
          </a:xfrm>
          <a:prstGeom prst="line">
            <a:avLst/>
          </a:prstGeom>
          <a:ln>
            <a:solidFill>
              <a:schemeClr val="tx2">
                <a:lumMod val="75000"/>
                <a:lumOff val="25000"/>
                <a:alpha val="89804"/>
              </a:schemeClr>
            </a:solidFill>
          </a:ln>
        </p:spPr>
        <p:style>
          <a:lnRef idx="2">
            <a:schemeClr val="accent1"/>
          </a:lnRef>
          <a:fillRef idx="0">
            <a:schemeClr val="accent1"/>
          </a:fillRef>
          <a:effectRef idx="1">
            <a:schemeClr val="accent1"/>
          </a:effectRef>
          <a:fontRef idx="minor">
            <a:schemeClr val="tx1"/>
          </a:fontRef>
        </p:style>
      </p:cxnSp>
      <p:pic>
        <p:nvPicPr>
          <p:cNvPr id="2050" name="Picture 2">
            <a:extLst>
              <a:ext uri="{FF2B5EF4-FFF2-40B4-BE49-F238E27FC236}">
                <a16:creationId xmlns:a16="http://schemas.microsoft.com/office/drawing/2014/main" id="{64A10803-E77B-A428-9E28-DED9285B20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2008" y="1417920"/>
            <a:ext cx="5347983" cy="4022160"/>
          </a:xfrm>
          <a:prstGeom prst="rect">
            <a:avLst/>
          </a:prstGeom>
          <a:noFill/>
          <a:ln w="28575">
            <a:solidFill>
              <a:schemeClr val="tx2">
                <a:lumMod val="90000"/>
                <a:lumOff val="10000"/>
              </a:schemeClr>
            </a:solidFill>
          </a:ln>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F44E0DAF-CBAE-D181-FAE6-E7B2A783EE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2007" y="1427223"/>
            <a:ext cx="5347984" cy="4022161"/>
          </a:xfrm>
          <a:prstGeom prst="rect">
            <a:avLst/>
          </a:prstGeom>
          <a:noFill/>
          <a:ln w="28575">
            <a:solidFill>
              <a:schemeClr val="tx2">
                <a:lumMod val="90000"/>
                <a:lumOff val="10000"/>
              </a:schemeClr>
            </a:solidFill>
          </a:ln>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69AEA542-5405-66BE-26F9-356490E127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2458" y="1431253"/>
            <a:ext cx="5347533" cy="4021821"/>
          </a:xfrm>
          <a:prstGeom prst="rect">
            <a:avLst/>
          </a:prstGeom>
          <a:noFill/>
          <a:ln w="28575">
            <a:solidFill>
              <a:schemeClr val="tx2">
                <a:lumMod val="90000"/>
                <a:lumOff val="10000"/>
              </a:schemeClr>
            </a:solidFill>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E16BD11-0116-03CB-A045-769C3D78F87F}"/>
              </a:ext>
            </a:extLst>
          </p:cNvPr>
          <p:cNvPicPr>
            <a:picLocks noChangeAspect="1"/>
          </p:cNvPicPr>
          <p:nvPr/>
        </p:nvPicPr>
        <p:blipFill>
          <a:blip r:embed="rId6"/>
          <a:stretch>
            <a:fillRect/>
          </a:stretch>
        </p:blipFill>
        <p:spPr>
          <a:xfrm>
            <a:off x="3422006" y="1417920"/>
            <a:ext cx="5347533" cy="4022160"/>
          </a:xfrm>
          <a:prstGeom prst="rect">
            <a:avLst/>
          </a:prstGeom>
          <a:ln w="28575">
            <a:solidFill>
              <a:schemeClr val="tx2">
                <a:lumMod val="90000"/>
                <a:lumOff val="10000"/>
              </a:schemeClr>
            </a:solidFill>
          </a:ln>
        </p:spPr>
      </p:pic>
      <p:pic>
        <p:nvPicPr>
          <p:cNvPr id="12" name="Picture 11">
            <a:extLst>
              <a:ext uri="{FF2B5EF4-FFF2-40B4-BE49-F238E27FC236}">
                <a16:creationId xmlns:a16="http://schemas.microsoft.com/office/drawing/2014/main" id="{38D80F07-ABD8-0262-4F5D-42A60FE33290}"/>
              </a:ext>
            </a:extLst>
          </p:cNvPr>
          <p:cNvPicPr>
            <a:picLocks noChangeAspect="1"/>
          </p:cNvPicPr>
          <p:nvPr/>
        </p:nvPicPr>
        <p:blipFill>
          <a:blip r:embed="rId7"/>
          <a:srcRect l="7209" r="19793"/>
          <a:stretch/>
        </p:blipFill>
        <p:spPr>
          <a:xfrm>
            <a:off x="3422006" y="1431253"/>
            <a:ext cx="5347984" cy="4052178"/>
          </a:xfrm>
          <a:prstGeom prst="rect">
            <a:avLst/>
          </a:prstGeom>
          <a:ln w="28575">
            <a:solidFill>
              <a:schemeClr val="tx2">
                <a:lumMod val="90000"/>
                <a:lumOff val="10000"/>
              </a:schemeClr>
            </a:solidFill>
          </a:ln>
        </p:spPr>
      </p:pic>
      <p:sp>
        <p:nvSpPr>
          <p:cNvPr id="14" name="Title 2">
            <a:extLst>
              <a:ext uri="{FF2B5EF4-FFF2-40B4-BE49-F238E27FC236}">
                <a16:creationId xmlns:a16="http://schemas.microsoft.com/office/drawing/2014/main" id="{B949D7CC-C75B-653B-B4C9-F7D7216E1C91}"/>
              </a:ext>
            </a:extLst>
          </p:cNvPr>
          <p:cNvSpPr txBox="1">
            <a:spLocks/>
          </p:cNvSpPr>
          <p:nvPr/>
        </p:nvSpPr>
        <p:spPr>
          <a:xfrm>
            <a:off x="2930990" y="5828499"/>
            <a:ext cx="627921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Tombstone Restoration &amp; Preservation</a:t>
            </a:r>
          </a:p>
        </p:txBody>
      </p:sp>
    </p:spTree>
    <p:extLst>
      <p:ext uri="{BB962C8B-B14F-4D97-AF65-F5344CB8AC3E}">
        <p14:creationId xmlns:p14="http://schemas.microsoft.com/office/powerpoint/2010/main" val="3184133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fade">
                                      <p:cBhvr>
                                        <p:cTn id="12" dur="500"/>
                                        <p:tgtEl>
                                          <p:spTgt spid="205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4"/>
                                        </p:tgtEl>
                                        <p:attrNameLst>
                                          <p:attrName>style.visibility</p:attrName>
                                        </p:attrNameLst>
                                      </p:cBhvr>
                                      <p:to>
                                        <p:strVal val="visible"/>
                                      </p:to>
                                    </p:set>
                                    <p:animEffect transition="in" filter="fade">
                                      <p:cBhvr>
                                        <p:cTn id="17" dur="500"/>
                                        <p:tgtEl>
                                          <p:spTgt spid="205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CBBE732-299F-15A0-2915-463DDB62BFA6}"/>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6ED086FB-89D3-AD28-4022-585BB86AAC82}"/>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5FC0DD-0F36-0151-EAAB-1F09E5C18862}"/>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E08604CC-DB47-3798-5B11-D1369E5DE267}"/>
              </a:ext>
            </a:extLst>
          </p:cNvPr>
          <p:cNvSpPr txBox="1">
            <a:spLocks/>
          </p:cNvSpPr>
          <p:nvPr/>
        </p:nvSpPr>
        <p:spPr>
          <a:xfrm>
            <a:off x="963012" y="659713"/>
            <a:ext cx="10265977" cy="641763"/>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Sagona Book" panose="02020503050505020204" pitchFamily="18" charset="0"/>
              </a:rPr>
              <a:t>Monument Cleaning</a:t>
            </a:r>
          </a:p>
        </p:txBody>
      </p:sp>
      <p:sp>
        <p:nvSpPr>
          <p:cNvPr id="11" name="Title 2">
            <a:extLst>
              <a:ext uri="{FF2B5EF4-FFF2-40B4-BE49-F238E27FC236}">
                <a16:creationId xmlns:a16="http://schemas.microsoft.com/office/drawing/2014/main" id="{CB670782-AEC9-4AC7-9792-5A1C67A2EAF6}"/>
              </a:ext>
            </a:extLst>
          </p:cNvPr>
          <p:cNvSpPr txBox="1">
            <a:spLocks/>
          </p:cNvSpPr>
          <p:nvPr/>
        </p:nvSpPr>
        <p:spPr>
          <a:xfrm>
            <a:off x="674942" y="1506043"/>
            <a:ext cx="4997521" cy="384591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3200" b="1" dirty="0">
                <a:solidFill>
                  <a:schemeClr val="tx2">
                    <a:lumMod val="90000"/>
                    <a:lumOff val="10000"/>
                  </a:schemeClr>
                </a:solidFill>
                <a:latin typeface="Gill Sans Nova Light" panose="020B0302020104020203" pitchFamily="34" charset="0"/>
              </a:rPr>
              <a:t>Cleaning</a:t>
            </a:r>
          </a:p>
          <a:p>
            <a:pPr>
              <a:lnSpc>
                <a:spcPct val="150000"/>
              </a:lnSpc>
            </a:pPr>
            <a:r>
              <a:rPr lang="en-US" sz="3200" b="1" dirty="0">
                <a:solidFill>
                  <a:schemeClr val="tx2">
                    <a:lumMod val="90000"/>
                    <a:lumOff val="10000"/>
                  </a:schemeClr>
                </a:solidFill>
                <a:latin typeface="Gill Sans Nova Light" panose="020B0302020104020203" pitchFamily="34" charset="0"/>
              </a:rPr>
              <a:t>Graffiti Removal</a:t>
            </a:r>
          </a:p>
          <a:p>
            <a:pPr>
              <a:lnSpc>
                <a:spcPct val="150000"/>
              </a:lnSpc>
            </a:pPr>
            <a:r>
              <a:rPr lang="en-US" sz="3200" b="1" dirty="0">
                <a:solidFill>
                  <a:schemeClr val="tx2">
                    <a:lumMod val="90000"/>
                    <a:lumOff val="10000"/>
                  </a:schemeClr>
                </a:solidFill>
                <a:latin typeface="Gill Sans Nova Light" panose="020B0302020104020203" pitchFamily="34" charset="0"/>
              </a:rPr>
              <a:t>Tools and Chemicals</a:t>
            </a:r>
          </a:p>
          <a:p>
            <a:pPr>
              <a:lnSpc>
                <a:spcPct val="150000"/>
              </a:lnSpc>
            </a:pPr>
            <a:r>
              <a:rPr lang="en-US" sz="3200" b="1" dirty="0">
                <a:solidFill>
                  <a:schemeClr val="tx2">
                    <a:lumMod val="90000"/>
                    <a:lumOff val="10000"/>
                  </a:schemeClr>
                </a:solidFill>
                <a:latin typeface="Gill Sans Nova Light" panose="020B0302020104020203" pitchFamily="34" charset="0"/>
              </a:rPr>
              <a:t>Damage Safety Analyzation</a:t>
            </a:r>
          </a:p>
        </p:txBody>
      </p:sp>
      <p:cxnSp>
        <p:nvCxnSpPr>
          <p:cNvPr id="23" name="Straight Connector 22">
            <a:extLst>
              <a:ext uri="{FF2B5EF4-FFF2-40B4-BE49-F238E27FC236}">
                <a16:creationId xmlns:a16="http://schemas.microsoft.com/office/drawing/2014/main" id="{6493101C-6C73-FB69-7F3F-22F2D1EB6EB0}"/>
              </a:ext>
            </a:extLst>
          </p:cNvPr>
          <p:cNvCxnSpPr/>
          <p:nvPr/>
        </p:nvCxnSpPr>
        <p:spPr>
          <a:xfrm>
            <a:off x="4949767" y="5773732"/>
            <a:ext cx="2201332" cy="0"/>
          </a:xfrm>
          <a:prstGeom prst="line">
            <a:avLst/>
          </a:prstGeom>
          <a:ln>
            <a:solidFill>
              <a:schemeClr val="tx2">
                <a:lumMod val="75000"/>
                <a:lumOff val="25000"/>
                <a:alpha val="89804"/>
              </a:schemeClr>
            </a:solidFill>
          </a:ln>
        </p:spPr>
        <p:style>
          <a:lnRef idx="2">
            <a:schemeClr val="accent1"/>
          </a:lnRef>
          <a:fillRef idx="0">
            <a:schemeClr val="accent1"/>
          </a:fillRef>
          <a:effectRef idx="1">
            <a:schemeClr val="accent1"/>
          </a:effectRef>
          <a:fontRef idx="minor">
            <a:schemeClr val="tx1"/>
          </a:fontRef>
        </p:style>
      </p:cxnSp>
      <p:sp>
        <p:nvSpPr>
          <p:cNvPr id="2" name="Title 2">
            <a:extLst>
              <a:ext uri="{FF2B5EF4-FFF2-40B4-BE49-F238E27FC236}">
                <a16:creationId xmlns:a16="http://schemas.microsoft.com/office/drawing/2014/main" id="{BBA71C88-4663-B464-C3C3-8F4FC92D3E42}"/>
              </a:ext>
            </a:extLst>
          </p:cNvPr>
          <p:cNvSpPr txBox="1">
            <a:spLocks/>
          </p:cNvSpPr>
          <p:nvPr/>
        </p:nvSpPr>
        <p:spPr>
          <a:xfrm>
            <a:off x="5554135" y="1778017"/>
            <a:ext cx="5674854" cy="3448733"/>
          </a:xfrm>
          <a:prstGeom prst="rect">
            <a:avLst/>
          </a:prstGeom>
        </p:spPr>
        <p:txBody>
          <a:bodyPr vert="horz" lIns="91440" tIns="45720" rIns="91440" bIns="45720" rtlCol="0" anchor="t">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2000" dirty="0">
                <a:solidFill>
                  <a:schemeClr val="tx2">
                    <a:lumMod val="75000"/>
                    <a:lumOff val="25000"/>
                  </a:schemeClr>
                </a:solidFill>
                <a:latin typeface="Gill Sans Nova Light" panose="020B0302020104020203" pitchFamily="34" charset="0"/>
              </a:rPr>
              <a:t>Before working on any monument, the first to steps are to </a:t>
            </a:r>
            <a:r>
              <a:rPr lang="en-US" sz="2000" b="1" dirty="0">
                <a:solidFill>
                  <a:schemeClr val="tx2">
                    <a:lumMod val="75000"/>
                    <a:lumOff val="25000"/>
                  </a:schemeClr>
                </a:solidFill>
                <a:latin typeface="Gill Sans Nova Light" panose="020B0302020104020203" pitchFamily="34" charset="0"/>
              </a:rPr>
              <a:t>request permission</a:t>
            </a:r>
            <a:r>
              <a:rPr lang="en-US" sz="2000" dirty="0">
                <a:solidFill>
                  <a:schemeClr val="tx2">
                    <a:lumMod val="75000"/>
                    <a:lumOff val="25000"/>
                  </a:schemeClr>
                </a:solidFill>
                <a:latin typeface="Gill Sans Nova Light" panose="020B0302020104020203" pitchFamily="34" charset="0"/>
              </a:rPr>
              <a:t> to the property if applicable and to verify the structure is stable to work on.  If there is danger to yourself, others, or the stone, it is best to reassess the situation.  Appropriate cleaning agents are </a:t>
            </a:r>
            <a:r>
              <a:rPr lang="en-US" sz="2000" b="1" dirty="0">
                <a:solidFill>
                  <a:schemeClr val="tx2">
                    <a:lumMod val="75000"/>
                    <a:lumOff val="25000"/>
                  </a:schemeClr>
                </a:solidFill>
                <a:latin typeface="Gill Sans Nova Light" panose="020B0302020104020203" pitchFamily="34" charset="0"/>
              </a:rPr>
              <a:t>D/2 Biological Solution </a:t>
            </a:r>
            <a:r>
              <a:rPr lang="en-US" sz="2000" dirty="0">
                <a:solidFill>
                  <a:schemeClr val="tx2">
                    <a:lumMod val="75000"/>
                    <a:lumOff val="25000"/>
                  </a:schemeClr>
                </a:solidFill>
                <a:latin typeface="Gill Sans Nova Light" panose="020B0302020104020203" pitchFamily="34" charset="0"/>
              </a:rPr>
              <a:t>and Wet &amp; Forget.  Fresh drinking water, soft bristle brushes, plastic scrapers, and a low-pressure pump sprayer should be used.   </a:t>
            </a:r>
            <a:r>
              <a:rPr lang="en-US" sz="2000" b="1" dirty="0">
                <a:solidFill>
                  <a:schemeClr val="tx2">
                    <a:lumMod val="75000"/>
                    <a:lumOff val="25000"/>
                  </a:schemeClr>
                </a:solidFill>
                <a:latin typeface="Gill Sans Nova Light" panose="020B0302020104020203" pitchFamily="34" charset="0"/>
              </a:rPr>
              <a:t>Under no circumstances </a:t>
            </a:r>
            <a:r>
              <a:rPr lang="en-US" sz="2000" dirty="0">
                <a:solidFill>
                  <a:schemeClr val="tx2">
                    <a:lumMod val="75000"/>
                    <a:lumOff val="25000"/>
                  </a:schemeClr>
                </a:solidFill>
                <a:latin typeface="Gill Sans Nova Light" panose="020B0302020104020203" pitchFamily="34" charset="0"/>
              </a:rPr>
              <a:t>should bleach, metal brushes, or pressure washers be anywhere near a tombstone.  Regarding graffiti, special attention and cleaners should be used.</a:t>
            </a:r>
          </a:p>
        </p:txBody>
      </p:sp>
      <p:sp>
        <p:nvSpPr>
          <p:cNvPr id="10" name="Title 2">
            <a:extLst>
              <a:ext uri="{FF2B5EF4-FFF2-40B4-BE49-F238E27FC236}">
                <a16:creationId xmlns:a16="http://schemas.microsoft.com/office/drawing/2014/main" id="{5F2E22CF-3118-A6CA-F029-B0FFB70175BE}"/>
              </a:ext>
            </a:extLst>
          </p:cNvPr>
          <p:cNvSpPr txBox="1">
            <a:spLocks/>
          </p:cNvSpPr>
          <p:nvPr/>
        </p:nvSpPr>
        <p:spPr>
          <a:xfrm>
            <a:off x="2930990" y="5828499"/>
            <a:ext cx="627921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Tombstone Restoration &amp; Preservation</a:t>
            </a:r>
          </a:p>
        </p:txBody>
      </p:sp>
    </p:spTree>
    <p:extLst>
      <p:ext uri="{BB962C8B-B14F-4D97-AF65-F5344CB8AC3E}">
        <p14:creationId xmlns:p14="http://schemas.microsoft.com/office/powerpoint/2010/main" val="8298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CBBE732-299F-15A0-2915-463DDB62BFA6}"/>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6ED086FB-89D3-AD28-4022-585BB86AAC82}"/>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5FC0DD-0F36-0151-EAAB-1F09E5C18862}"/>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E08604CC-DB47-3798-5B11-D1369E5DE267}"/>
              </a:ext>
            </a:extLst>
          </p:cNvPr>
          <p:cNvSpPr txBox="1">
            <a:spLocks/>
          </p:cNvSpPr>
          <p:nvPr/>
        </p:nvSpPr>
        <p:spPr>
          <a:xfrm>
            <a:off x="963012" y="659713"/>
            <a:ext cx="10265977" cy="641763"/>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Sagona Book" panose="02020503050505020204" pitchFamily="18" charset="0"/>
              </a:rPr>
              <a:t>Monument Cleaning</a:t>
            </a:r>
          </a:p>
        </p:txBody>
      </p:sp>
      <p:cxnSp>
        <p:nvCxnSpPr>
          <p:cNvPr id="23" name="Straight Connector 22">
            <a:extLst>
              <a:ext uri="{FF2B5EF4-FFF2-40B4-BE49-F238E27FC236}">
                <a16:creationId xmlns:a16="http://schemas.microsoft.com/office/drawing/2014/main" id="{6493101C-6C73-FB69-7F3F-22F2D1EB6EB0}"/>
              </a:ext>
            </a:extLst>
          </p:cNvPr>
          <p:cNvCxnSpPr/>
          <p:nvPr/>
        </p:nvCxnSpPr>
        <p:spPr>
          <a:xfrm>
            <a:off x="4949767" y="5773732"/>
            <a:ext cx="2201332" cy="0"/>
          </a:xfrm>
          <a:prstGeom prst="line">
            <a:avLst/>
          </a:prstGeom>
          <a:ln>
            <a:solidFill>
              <a:schemeClr val="tx2">
                <a:lumMod val="75000"/>
                <a:lumOff val="25000"/>
                <a:alpha val="89804"/>
              </a:schemeClr>
            </a:solidFill>
          </a:ln>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A4E3519F-55FA-F4A6-0D96-3FD18CF5D097}"/>
              </a:ext>
            </a:extLst>
          </p:cNvPr>
          <p:cNvPicPr>
            <a:picLocks noChangeAspect="1"/>
          </p:cNvPicPr>
          <p:nvPr/>
        </p:nvPicPr>
        <p:blipFill>
          <a:blip r:embed="rId3"/>
          <a:srcRect l="6723" r="23133"/>
          <a:stretch/>
        </p:blipFill>
        <p:spPr>
          <a:xfrm>
            <a:off x="2731350" y="1453877"/>
            <a:ext cx="3247042" cy="4057628"/>
          </a:xfrm>
          <a:prstGeom prst="rect">
            <a:avLst/>
          </a:prstGeom>
          <a:ln w="28575">
            <a:solidFill>
              <a:schemeClr val="tx2">
                <a:lumMod val="90000"/>
                <a:lumOff val="10000"/>
              </a:schemeClr>
            </a:solidFill>
          </a:ln>
        </p:spPr>
      </p:pic>
      <p:pic>
        <p:nvPicPr>
          <p:cNvPr id="4098" name="Picture 2">
            <a:extLst>
              <a:ext uri="{FF2B5EF4-FFF2-40B4-BE49-F238E27FC236}">
                <a16:creationId xmlns:a16="http://schemas.microsoft.com/office/drawing/2014/main" id="{97F78EA4-37A2-1653-CC5D-84384DA787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2805" y="1453877"/>
            <a:ext cx="3247042" cy="4057628"/>
          </a:xfrm>
          <a:prstGeom prst="rect">
            <a:avLst/>
          </a:prstGeom>
          <a:noFill/>
          <a:ln w="28575">
            <a:solidFill>
              <a:schemeClr val="tx2">
                <a:lumMod val="90000"/>
                <a:lumOff val="10000"/>
              </a:schemeClr>
            </a:solidFill>
          </a:ln>
          <a:extLst>
            <a:ext uri="{909E8E84-426E-40DD-AFC4-6F175D3DCCD1}">
              <a14:hiddenFill xmlns:a14="http://schemas.microsoft.com/office/drawing/2010/main">
                <a:solidFill>
                  <a:srgbClr val="FFFFFF"/>
                </a:solidFill>
              </a14:hiddenFill>
            </a:ext>
          </a:extLst>
        </p:spPr>
      </p:pic>
      <p:sp>
        <p:nvSpPr>
          <p:cNvPr id="9" name="Title 2">
            <a:extLst>
              <a:ext uri="{FF2B5EF4-FFF2-40B4-BE49-F238E27FC236}">
                <a16:creationId xmlns:a16="http://schemas.microsoft.com/office/drawing/2014/main" id="{51BF0BCB-C25A-FE60-3226-9AA324123958}"/>
              </a:ext>
            </a:extLst>
          </p:cNvPr>
          <p:cNvSpPr txBox="1">
            <a:spLocks/>
          </p:cNvSpPr>
          <p:nvPr/>
        </p:nvSpPr>
        <p:spPr>
          <a:xfrm>
            <a:off x="2930990" y="5828499"/>
            <a:ext cx="627921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Tombstone Restoration &amp; Preservation</a:t>
            </a:r>
          </a:p>
        </p:txBody>
      </p:sp>
    </p:spTree>
    <p:extLst>
      <p:ext uri="{BB962C8B-B14F-4D97-AF65-F5344CB8AC3E}">
        <p14:creationId xmlns:p14="http://schemas.microsoft.com/office/powerpoint/2010/main" val="525496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CBBE732-299F-15A0-2915-463DDB62BFA6}"/>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6ED086FB-89D3-AD28-4022-585BB86AAC82}"/>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5FC0DD-0F36-0151-EAAB-1F09E5C18862}"/>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E08604CC-DB47-3798-5B11-D1369E5DE267}"/>
              </a:ext>
            </a:extLst>
          </p:cNvPr>
          <p:cNvSpPr txBox="1">
            <a:spLocks/>
          </p:cNvSpPr>
          <p:nvPr/>
        </p:nvSpPr>
        <p:spPr>
          <a:xfrm>
            <a:off x="963012" y="659713"/>
            <a:ext cx="10265977" cy="641763"/>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Sagona Book" panose="02020503050505020204" pitchFamily="18" charset="0"/>
              </a:rPr>
              <a:t>Repairing</a:t>
            </a:r>
          </a:p>
        </p:txBody>
      </p:sp>
      <p:sp>
        <p:nvSpPr>
          <p:cNvPr id="11" name="Title 2">
            <a:extLst>
              <a:ext uri="{FF2B5EF4-FFF2-40B4-BE49-F238E27FC236}">
                <a16:creationId xmlns:a16="http://schemas.microsoft.com/office/drawing/2014/main" id="{CB670782-AEC9-4AC7-9792-5A1C67A2EAF6}"/>
              </a:ext>
            </a:extLst>
          </p:cNvPr>
          <p:cNvSpPr txBox="1">
            <a:spLocks/>
          </p:cNvSpPr>
          <p:nvPr/>
        </p:nvSpPr>
        <p:spPr>
          <a:xfrm>
            <a:off x="674942" y="1506043"/>
            <a:ext cx="4997521" cy="384591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3200" b="1" dirty="0">
                <a:solidFill>
                  <a:schemeClr val="tx2">
                    <a:lumMod val="90000"/>
                    <a:lumOff val="10000"/>
                  </a:schemeClr>
                </a:solidFill>
                <a:latin typeface="Gill Sans Nova Light" panose="020B0302020104020203" pitchFamily="34" charset="0"/>
              </a:rPr>
              <a:t>Crack &amp; Tablet Repair</a:t>
            </a:r>
          </a:p>
          <a:p>
            <a:pPr>
              <a:lnSpc>
                <a:spcPct val="150000"/>
              </a:lnSpc>
            </a:pPr>
            <a:r>
              <a:rPr lang="en-US" sz="3200" b="1" dirty="0">
                <a:solidFill>
                  <a:schemeClr val="tx2">
                    <a:lumMod val="90000"/>
                    <a:lumOff val="10000"/>
                  </a:schemeClr>
                </a:solidFill>
                <a:latin typeface="Gill Sans Nova Light" panose="020B0302020104020203" pitchFamily="34" charset="0"/>
              </a:rPr>
              <a:t>Infilling</a:t>
            </a:r>
          </a:p>
          <a:p>
            <a:pPr>
              <a:lnSpc>
                <a:spcPct val="150000"/>
              </a:lnSpc>
            </a:pPr>
            <a:r>
              <a:rPr lang="en-US" sz="3200" b="1" dirty="0">
                <a:solidFill>
                  <a:schemeClr val="tx2">
                    <a:lumMod val="90000"/>
                    <a:lumOff val="10000"/>
                  </a:schemeClr>
                </a:solidFill>
                <a:latin typeface="Gill Sans Nova Light" panose="020B0302020104020203" pitchFamily="34" charset="0"/>
              </a:rPr>
              <a:t>Stone Cutting</a:t>
            </a:r>
          </a:p>
          <a:p>
            <a:pPr>
              <a:lnSpc>
                <a:spcPct val="150000"/>
              </a:lnSpc>
            </a:pPr>
            <a:r>
              <a:rPr lang="en-US" sz="3200" b="1" dirty="0">
                <a:solidFill>
                  <a:schemeClr val="tx2">
                    <a:lumMod val="90000"/>
                    <a:lumOff val="10000"/>
                  </a:schemeClr>
                </a:solidFill>
                <a:latin typeface="Gill Sans Nova Light" panose="020B0302020104020203" pitchFamily="34" charset="0"/>
              </a:rPr>
              <a:t>Base Reconstruction</a:t>
            </a:r>
          </a:p>
        </p:txBody>
      </p:sp>
      <p:cxnSp>
        <p:nvCxnSpPr>
          <p:cNvPr id="23" name="Straight Connector 22">
            <a:extLst>
              <a:ext uri="{FF2B5EF4-FFF2-40B4-BE49-F238E27FC236}">
                <a16:creationId xmlns:a16="http://schemas.microsoft.com/office/drawing/2014/main" id="{6493101C-6C73-FB69-7F3F-22F2D1EB6EB0}"/>
              </a:ext>
            </a:extLst>
          </p:cNvPr>
          <p:cNvCxnSpPr/>
          <p:nvPr/>
        </p:nvCxnSpPr>
        <p:spPr>
          <a:xfrm>
            <a:off x="4949767" y="5773732"/>
            <a:ext cx="2201332" cy="0"/>
          </a:xfrm>
          <a:prstGeom prst="line">
            <a:avLst/>
          </a:prstGeom>
          <a:ln>
            <a:solidFill>
              <a:schemeClr val="tx2">
                <a:lumMod val="75000"/>
                <a:lumOff val="25000"/>
                <a:alpha val="89804"/>
              </a:schemeClr>
            </a:solidFill>
          </a:ln>
        </p:spPr>
        <p:style>
          <a:lnRef idx="2">
            <a:schemeClr val="accent1"/>
          </a:lnRef>
          <a:fillRef idx="0">
            <a:schemeClr val="accent1"/>
          </a:fillRef>
          <a:effectRef idx="1">
            <a:schemeClr val="accent1"/>
          </a:effectRef>
          <a:fontRef idx="minor">
            <a:schemeClr val="tx1"/>
          </a:fontRef>
        </p:style>
      </p:cxnSp>
      <p:sp>
        <p:nvSpPr>
          <p:cNvPr id="2" name="Title 2">
            <a:extLst>
              <a:ext uri="{FF2B5EF4-FFF2-40B4-BE49-F238E27FC236}">
                <a16:creationId xmlns:a16="http://schemas.microsoft.com/office/drawing/2014/main" id="{BBA71C88-4663-B464-C3C3-8F4FC92D3E42}"/>
              </a:ext>
            </a:extLst>
          </p:cNvPr>
          <p:cNvSpPr txBox="1">
            <a:spLocks/>
          </p:cNvSpPr>
          <p:nvPr/>
        </p:nvSpPr>
        <p:spPr>
          <a:xfrm>
            <a:off x="5554135" y="1778017"/>
            <a:ext cx="5674854" cy="3448733"/>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2000" dirty="0">
                <a:solidFill>
                  <a:schemeClr val="tx2">
                    <a:lumMod val="75000"/>
                    <a:lumOff val="25000"/>
                  </a:schemeClr>
                </a:solidFill>
                <a:latin typeface="Gill Sans Nova Light" panose="020B0302020104020203" pitchFamily="34" charset="0"/>
              </a:rPr>
              <a:t>The tombstone can be damaged in several ways, and most require </a:t>
            </a:r>
            <a:r>
              <a:rPr lang="en-US" sz="2000" b="1" dirty="0">
                <a:solidFill>
                  <a:schemeClr val="tx2">
                    <a:lumMod val="75000"/>
                    <a:lumOff val="25000"/>
                  </a:schemeClr>
                </a:solidFill>
                <a:latin typeface="Gill Sans Nova Light" panose="020B0302020104020203" pitchFamily="34" charset="0"/>
              </a:rPr>
              <a:t>bonding</a:t>
            </a:r>
            <a:r>
              <a:rPr lang="en-US" sz="2000" dirty="0">
                <a:solidFill>
                  <a:schemeClr val="tx2">
                    <a:lumMod val="75000"/>
                    <a:lumOff val="25000"/>
                  </a:schemeClr>
                </a:solidFill>
                <a:latin typeface="Gill Sans Nova Light" panose="020B0302020104020203" pitchFamily="34" charset="0"/>
              </a:rPr>
              <a:t> two or more pieces of the stone together and filling in missing sections.  At times if a base is lost or damaged too much, a </a:t>
            </a:r>
            <a:r>
              <a:rPr lang="en-US" sz="2000" b="1" dirty="0">
                <a:solidFill>
                  <a:schemeClr val="tx2">
                    <a:lumMod val="75000"/>
                    <a:lumOff val="25000"/>
                  </a:schemeClr>
                </a:solidFill>
                <a:latin typeface="Gill Sans Nova Light" panose="020B0302020104020203" pitchFamily="34" charset="0"/>
              </a:rPr>
              <a:t>new keyway base </a:t>
            </a:r>
            <a:r>
              <a:rPr lang="en-US" sz="2000" dirty="0">
                <a:solidFill>
                  <a:schemeClr val="tx2">
                    <a:lumMod val="75000"/>
                    <a:lumOff val="25000"/>
                  </a:schemeClr>
                </a:solidFill>
                <a:latin typeface="Gill Sans Nova Light" panose="020B0302020104020203" pitchFamily="34" charset="0"/>
              </a:rPr>
              <a:t>can be made of concrete in a form.  Stones that have broken at the bottom and are now on a harsh angle sometimes require </a:t>
            </a:r>
            <a:r>
              <a:rPr lang="en-US" sz="2000" b="1" dirty="0">
                <a:solidFill>
                  <a:schemeClr val="tx2">
                    <a:lumMod val="75000"/>
                    <a:lumOff val="25000"/>
                  </a:schemeClr>
                </a:solidFill>
                <a:latin typeface="Gill Sans Nova Light" panose="020B0302020104020203" pitchFamily="34" charset="0"/>
              </a:rPr>
              <a:t>cutting</a:t>
            </a:r>
            <a:r>
              <a:rPr lang="en-US" sz="2000" dirty="0">
                <a:solidFill>
                  <a:schemeClr val="tx2">
                    <a:lumMod val="75000"/>
                    <a:lumOff val="25000"/>
                  </a:schemeClr>
                </a:solidFill>
                <a:latin typeface="Gill Sans Nova Light" panose="020B0302020104020203" pitchFamily="34" charset="0"/>
              </a:rPr>
              <a:t> to sit straight.</a:t>
            </a:r>
          </a:p>
        </p:txBody>
      </p:sp>
      <p:sp>
        <p:nvSpPr>
          <p:cNvPr id="8" name="Title 2">
            <a:extLst>
              <a:ext uri="{FF2B5EF4-FFF2-40B4-BE49-F238E27FC236}">
                <a16:creationId xmlns:a16="http://schemas.microsoft.com/office/drawing/2014/main" id="{8B082754-9207-6B19-15C0-FCA32598FDD1}"/>
              </a:ext>
            </a:extLst>
          </p:cNvPr>
          <p:cNvSpPr txBox="1">
            <a:spLocks/>
          </p:cNvSpPr>
          <p:nvPr/>
        </p:nvSpPr>
        <p:spPr>
          <a:xfrm>
            <a:off x="2930990" y="5828499"/>
            <a:ext cx="627921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Tombstone Restoration &amp; Preservation</a:t>
            </a:r>
          </a:p>
        </p:txBody>
      </p:sp>
    </p:spTree>
    <p:extLst>
      <p:ext uri="{BB962C8B-B14F-4D97-AF65-F5344CB8AC3E}">
        <p14:creationId xmlns:p14="http://schemas.microsoft.com/office/powerpoint/2010/main" val="1307143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CBBE732-299F-15A0-2915-463DDB62BFA6}"/>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6ED086FB-89D3-AD28-4022-585BB86AAC82}"/>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5FC0DD-0F36-0151-EAAB-1F09E5C18862}"/>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E08604CC-DB47-3798-5B11-D1369E5DE267}"/>
              </a:ext>
            </a:extLst>
          </p:cNvPr>
          <p:cNvSpPr txBox="1">
            <a:spLocks/>
          </p:cNvSpPr>
          <p:nvPr/>
        </p:nvSpPr>
        <p:spPr>
          <a:xfrm>
            <a:off x="963012" y="659713"/>
            <a:ext cx="10265977" cy="641763"/>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Sagona Book" panose="02020503050505020204" pitchFamily="18" charset="0"/>
              </a:rPr>
              <a:t>Repairing</a:t>
            </a:r>
          </a:p>
        </p:txBody>
      </p:sp>
      <p:cxnSp>
        <p:nvCxnSpPr>
          <p:cNvPr id="23" name="Straight Connector 22">
            <a:extLst>
              <a:ext uri="{FF2B5EF4-FFF2-40B4-BE49-F238E27FC236}">
                <a16:creationId xmlns:a16="http://schemas.microsoft.com/office/drawing/2014/main" id="{6493101C-6C73-FB69-7F3F-22F2D1EB6EB0}"/>
              </a:ext>
            </a:extLst>
          </p:cNvPr>
          <p:cNvCxnSpPr/>
          <p:nvPr/>
        </p:nvCxnSpPr>
        <p:spPr>
          <a:xfrm>
            <a:off x="4949767" y="5773732"/>
            <a:ext cx="2201332" cy="0"/>
          </a:xfrm>
          <a:prstGeom prst="line">
            <a:avLst/>
          </a:prstGeom>
          <a:ln>
            <a:solidFill>
              <a:schemeClr val="tx2">
                <a:lumMod val="75000"/>
                <a:lumOff val="25000"/>
                <a:alpha val="89804"/>
              </a:schemeClr>
            </a:solidFill>
          </a:ln>
        </p:spPr>
        <p:style>
          <a:lnRef idx="2">
            <a:schemeClr val="accent1"/>
          </a:lnRef>
          <a:fillRef idx="0">
            <a:schemeClr val="accent1"/>
          </a:fillRef>
          <a:effectRef idx="1">
            <a:schemeClr val="accent1"/>
          </a:effectRef>
          <a:fontRef idx="minor">
            <a:schemeClr val="tx1"/>
          </a:fontRef>
        </p:style>
      </p:cxnSp>
      <p:pic>
        <p:nvPicPr>
          <p:cNvPr id="5122" name="Picture 2">
            <a:extLst>
              <a:ext uri="{FF2B5EF4-FFF2-40B4-BE49-F238E27FC236}">
                <a16:creationId xmlns:a16="http://schemas.microsoft.com/office/drawing/2014/main" id="{193C041A-FB0C-32BB-3B4A-8698EB3277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1123" y="1395373"/>
            <a:ext cx="4089754" cy="4090701"/>
          </a:xfrm>
          <a:prstGeom prst="rect">
            <a:avLst/>
          </a:prstGeom>
          <a:noFill/>
          <a:ln w="28575">
            <a:solidFill>
              <a:schemeClr val="tx2">
                <a:lumMod val="90000"/>
                <a:lumOff val="10000"/>
              </a:schemeClr>
            </a:solidFill>
          </a:ln>
          <a:extLst>
            <a:ext uri="{909E8E84-426E-40DD-AFC4-6F175D3DCCD1}">
              <a14:hiddenFill xmlns:a14="http://schemas.microsoft.com/office/drawing/2010/main">
                <a:solidFill>
                  <a:srgbClr val="FFFFFF"/>
                </a:solidFill>
              </a14:hiddenFill>
            </a:ext>
          </a:extLst>
        </p:spPr>
      </p:pic>
      <p:pic>
        <p:nvPicPr>
          <p:cNvPr id="5130" name="Picture 10">
            <a:extLst>
              <a:ext uri="{FF2B5EF4-FFF2-40B4-BE49-F238E27FC236}">
                <a16:creationId xmlns:a16="http://schemas.microsoft.com/office/drawing/2014/main" id="{E23BD79A-3A97-16D6-8438-C032C430D4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1123" y="1393645"/>
            <a:ext cx="4089754" cy="4090701"/>
          </a:xfrm>
          <a:prstGeom prst="rect">
            <a:avLst/>
          </a:prstGeom>
          <a:noFill/>
          <a:ln w="28575">
            <a:solidFill>
              <a:schemeClr val="tx2">
                <a:lumMod val="90000"/>
                <a:lumOff val="10000"/>
              </a:schemeClr>
            </a:solidFill>
          </a:ln>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FC48EF2-EBFD-FA46-AC21-B873B4ECB5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1123" y="1418841"/>
            <a:ext cx="4089754" cy="4090701"/>
          </a:xfrm>
          <a:prstGeom prst="rect">
            <a:avLst/>
          </a:prstGeom>
          <a:noFill/>
          <a:ln w="28575">
            <a:solidFill>
              <a:schemeClr val="tx2">
                <a:lumMod val="90000"/>
                <a:lumOff val="10000"/>
              </a:schemeClr>
            </a:solidFill>
          </a:ln>
          <a:extLst>
            <a:ext uri="{909E8E84-426E-40DD-AFC4-6F175D3DCCD1}">
              <a14:hiddenFill xmlns:a14="http://schemas.microsoft.com/office/drawing/2010/main">
                <a:solidFill>
                  <a:srgbClr val="FFFFFF"/>
                </a:solidFill>
              </a14:hiddenFill>
            </a:ext>
          </a:extLst>
        </p:spPr>
      </p:pic>
      <p:pic>
        <p:nvPicPr>
          <p:cNvPr id="8" name="Picture 8">
            <a:extLst>
              <a:ext uri="{FF2B5EF4-FFF2-40B4-BE49-F238E27FC236}">
                <a16:creationId xmlns:a16="http://schemas.microsoft.com/office/drawing/2014/main" id="{253A3758-E6C2-D1BA-44D3-8AB7962D0E0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51123" y="1418840"/>
            <a:ext cx="4089754" cy="4090701"/>
          </a:xfrm>
          <a:prstGeom prst="rect">
            <a:avLst/>
          </a:prstGeom>
          <a:noFill/>
          <a:ln w="28575">
            <a:solidFill>
              <a:schemeClr val="tx2">
                <a:lumMod val="90000"/>
                <a:lumOff val="10000"/>
              </a:schemeClr>
            </a:solidFill>
          </a:ln>
          <a:extLst>
            <a:ext uri="{909E8E84-426E-40DD-AFC4-6F175D3DCCD1}">
              <a14:hiddenFill xmlns:a14="http://schemas.microsoft.com/office/drawing/2010/main">
                <a:solidFill>
                  <a:srgbClr val="FFFFFF"/>
                </a:solidFill>
              </a14:hiddenFill>
            </a:ext>
          </a:extLst>
        </p:spPr>
      </p:pic>
      <p:pic>
        <p:nvPicPr>
          <p:cNvPr id="5132" name="Picture 12">
            <a:extLst>
              <a:ext uri="{FF2B5EF4-FFF2-40B4-BE49-F238E27FC236}">
                <a16:creationId xmlns:a16="http://schemas.microsoft.com/office/drawing/2014/main" id="{6EB47BCB-9792-7EA0-9DEC-D74E4A2AF6A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423" r="6317"/>
          <a:stretch/>
        </p:blipFill>
        <p:spPr bwMode="auto">
          <a:xfrm>
            <a:off x="4051123" y="1388387"/>
            <a:ext cx="4089754" cy="4117201"/>
          </a:xfrm>
          <a:prstGeom prst="rect">
            <a:avLst/>
          </a:prstGeom>
          <a:noFill/>
          <a:ln w="28575">
            <a:solidFill>
              <a:schemeClr val="tx2">
                <a:lumMod val="90000"/>
                <a:lumOff val="10000"/>
              </a:schemeClr>
            </a:solidFill>
          </a:ln>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B728E370-959C-75D5-9442-30DE71E2FD10}"/>
              </a:ext>
            </a:extLst>
          </p:cNvPr>
          <p:cNvGrpSpPr/>
          <p:nvPr/>
        </p:nvGrpSpPr>
        <p:grpSpPr>
          <a:xfrm>
            <a:off x="4025721" y="1371926"/>
            <a:ext cx="4115155" cy="4188428"/>
            <a:chOff x="4025721" y="1371926"/>
            <a:chExt cx="4115155" cy="4188428"/>
          </a:xfrm>
        </p:grpSpPr>
        <p:sp>
          <p:nvSpPr>
            <p:cNvPr id="12" name="Rectangle 11">
              <a:extLst>
                <a:ext uri="{FF2B5EF4-FFF2-40B4-BE49-F238E27FC236}">
                  <a16:creationId xmlns:a16="http://schemas.microsoft.com/office/drawing/2014/main" id="{216B599D-AB19-0E30-BB1D-172D1AE95F2C}"/>
                </a:ext>
              </a:extLst>
            </p:cNvPr>
            <p:cNvSpPr/>
            <p:nvPr/>
          </p:nvSpPr>
          <p:spPr>
            <a:xfrm>
              <a:off x="4025721" y="1371926"/>
              <a:ext cx="4115155" cy="4188428"/>
            </a:xfrm>
            <a:prstGeom prst="rect">
              <a:avLst/>
            </a:prstGeom>
            <a:solidFill>
              <a:schemeClr val="tx2">
                <a:lumMod val="90000"/>
                <a:lumOff val="10000"/>
              </a:schemeClr>
            </a:solid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6400AB99-1490-21B3-457D-8831DBD1487E}"/>
                </a:ext>
              </a:extLst>
            </p:cNvPr>
            <p:cNvPicPr>
              <a:picLocks noChangeAspect="1"/>
            </p:cNvPicPr>
            <p:nvPr/>
          </p:nvPicPr>
          <p:blipFill>
            <a:blip r:embed="rId8"/>
            <a:stretch>
              <a:fillRect/>
            </a:stretch>
          </p:blipFill>
          <p:spPr>
            <a:xfrm>
              <a:off x="4583485" y="1379885"/>
              <a:ext cx="3062673" cy="4168436"/>
            </a:xfrm>
            <a:prstGeom prst="rect">
              <a:avLst/>
            </a:prstGeom>
            <a:ln w="28575">
              <a:noFill/>
            </a:ln>
          </p:spPr>
        </p:pic>
      </p:grpSp>
      <p:sp>
        <p:nvSpPr>
          <p:cNvPr id="16" name="Title 2">
            <a:extLst>
              <a:ext uri="{FF2B5EF4-FFF2-40B4-BE49-F238E27FC236}">
                <a16:creationId xmlns:a16="http://schemas.microsoft.com/office/drawing/2014/main" id="{86D877F7-0CBD-C396-EFC7-91C63517ED6B}"/>
              </a:ext>
            </a:extLst>
          </p:cNvPr>
          <p:cNvSpPr txBox="1">
            <a:spLocks/>
          </p:cNvSpPr>
          <p:nvPr/>
        </p:nvSpPr>
        <p:spPr>
          <a:xfrm>
            <a:off x="2930990" y="5828499"/>
            <a:ext cx="627921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Tombstone Restoration &amp; Preservation</a:t>
            </a:r>
          </a:p>
        </p:txBody>
      </p:sp>
    </p:spTree>
    <p:extLst>
      <p:ext uri="{BB962C8B-B14F-4D97-AF65-F5344CB8AC3E}">
        <p14:creationId xmlns:p14="http://schemas.microsoft.com/office/powerpoint/2010/main" val="160785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30"/>
                                        </p:tgtEl>
                                        <p:attrNameLst>
                                          <p:attrName>style.visibility</p:attrName>
                                        </p:attrNameLst>
                                      </p:cBhvr>
                                      <p:to>
                                        <p:strVal val="visible"/>
                                      </p:to>
                                    </p:set>
                                    <p:animEffect transition="in" filter="fade">
                                      <p:cBhvr>
                                        <p:cTn id="12" dur="500"/>
                                        <p:tgtEl>
                                          <p:spTgt spid="513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132"/>
                                        </p:tgtEl>
                                        <p:attrNameLst>
                                          <p:attrName>style.visibility</p:attrName>
                                        </p:attrNameLst>
                                      </p:cBhvr>
                                      <p:to>
                                        <p:strVal val="visible"/>
                                      </p:to>
                                    </p:set>
                                    <p:animEffect transition="in" filter="fade">
                                      <p:cBhvr>
                                        <p:cTn id="27" dur="500"/>
                                        <p:tgtEl>
                                          <p:spTgt spid="513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CBBE732-299F-15A0-2915-463DDB62BFA6}"/>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6ED086FB-89D3-AD28-4022-585BB86AAC82}"/>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5FC0DD-0F36-0151-EAAB-1F09E5C18862}"/>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E08604CC-DB47-3798-5B11-D1369E5DE267}"/>
              </a:ext>
            </a:extLst>
          </p:cNvPr>
          <p:cNvSpPr txBox="1">
            <a:spLocks/>
          </p:cNvSpPr>
          <p:nvPr/>
        </p:nvSpPr>
        <p:spPr>
          <a:xfrm>
            <a:off x="963012" y="659713"/>
            <a:ext cx="10265977" cy="641763"/>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Sagona Book" panose="02020503050505020204" pitchFamily="18" charset="0"/>
              </a:rPr>
              <a:t>How To Get Involved</a:t>
            </a:r>
          </a:p>
        </p:txBody>
      </p:sp>
      <p:sp>
        <p:nvSpPr>
          <p:cNvPr id="11" name="Title 2">
            <a:extLst>
              <a:ext uri="{FF2B5EF4-FFF2-40B4-BE49-F238E27FC236}">
                <a16:creationId xmlns:a16="http://schemas.microsoft.com/office/drawing/2014/main" id="{CB670782-AEC9-4AC7-9792-5A1C67A2EAF6}"/>
              </a:ext>
            </a:extLst>
          </p:cNvPr>
          <p:cNvSpPr txBox="1">
            <a:spLocks/>
          </p:cNvSpPr>
          <p:nvPr/>
        </p:nvSpPr>
        <p:spPr>
          <a:xfrm>
            <a:off x="674942" y="1506043"/>
            <a:ext cx="4997521" cy="384591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3200" b="1" dirty="0">
                <a:solidFill>
                  <a:schemeClr val="tx2">
                    <a:lumMod val="90000"/>
                    <a:lumOff val="10000"/>
                  </a:schemeClr>
                </a:solidFill>
                <a:latin typeface="Gill Sans Nova Light" panose="020B0302020104020203" pitchFamily="34" charset="0"/>
              </a:rPr>
              <a:t>Visit &amp; Contact Cemeteries</a:t>
            </a:r>
          </a:p>
          <a:p>
            <a:pPr>
              <a:lnSpc>
                <a:spcPct val="150000"/>
              </a:lnSpc>
            </a:pPr>
            <a:r>
              <a:rPr lang="en-US" sz="3200" b="1" dirty="0">
                <a:solidFill>
                  <a:schemeClr val="tx2">
                    <a:lumMod val="90000"/>
                    <a:lumOff val="10000"/>
                  </a:schemeClr>
                </a:solidFill>
                <a:latin typeface="Gill Sans Nova Light" panose="020B0302020104020203" pitchFamily="34" charset="0"/>
              </a:rPr>
              <a:t>Join a Group (SAR)</a:t>
            </a:r>
          </a:p>
          <a:p>
            <a:pPr>
              <a:lnSpc>
                <a:spcPct val="150000"/>
              </a:lnSpc>
            </a:pPr>
            <a:r>
              <a:rPr lang="en-US" sz="3200" b="1" dirty="0">
                <a:solidFill>
                  <a:schemeClr val="tx2">
                    <a:lumMod val="90000"/>
                    <a:lumOff val="10000"/>
                  </a:schemeClr>
                </a:solidFill>
                <a:latin typeface="Gill Sans Nova Light" panose="020B0302020104020203" pitchFamily="34" charset="0"/>
              </a:rPr>
              <a:t>Conduct Research</a:t>
            </a:r>
          </a:p>
        </p:txBody>
      </p:sp>
      <p:cxnSp>
        <p:nvCxnSpPr>
          <p:cNvPr id="23" name="Straight Connector 22">
            <a:extLst>
              <a:ext uri="{FF2B5EF4-FFF2-40B4-BE49-F238E27FC236}">
                <a16:creationId xmlns:a16="http://schemas.microsoft.com/office/drawing/2014/main" id="{6493101C-6C73-FB69-7F3F-22F2D1EB6EB0}"/>
              </a:ext>
            </a:extLst>
          </p:cNvPr>
          <p:cNvCxnSpPr/>
          <p:nvPr/>
        </p:nvCxnSpPr>
        <p:spPr>
          <a:xfrm>
            <a:off x="4949767" y="5773732"/>
            <a:ext cx="2201332" cy="0"/>
          </a:xfrm>
          <a:prstGeom prst="line">
            <a:avLst/>
          </a:prstGeom>
          <a:ln>
            <a:solidFill>
              <a:schemeClr val="tx2">
                <a:lumMod val="75000"/>
                <a:lumOff val="25000"/>
                <a:alpha val="89804"/>
              </a:schemeClr>
            </a:solidFill>
          </a:ln>
        </p:spPr>
        <p:style>
          <a:lnRef idx="2">
            <a:schemeClr val="accent1"/>
          </a:lnRef>
          <a:fillRef idx="0">
            <a:schemeClr val="accent1"/>
          </a:fillRef>
          <a:effectRef idx="1">
            <a:schemeClr val="accent1"/>
          </a:effectRef>
          <a:fontRef idx="minor">
            <a:schemeClr val="tx1"/>
          </a:fontRef>
        </p:style>
      </p:cxnSp>
      <p:sp>
        <p:nvSpPr>
          <p:cNvPr id="2" name="Title 2">
            <a:extLst>
              <a:ext uri="{FF2B5EF4-FFF2-40B4-BE49-F238E27FC236}">
                <a16:creationId xmlns:a16="http://schemas.microsoft.com/office/drawing/2014/main" id="{BBA71C88-4663-B464-C3C3-8F4FC92D3E42}"/>
              </a:ext>
            </a:extLst>
          </p:cNvPr>
          <p:cNvSpPr txBox="1">
            <a:spLocks/>
          </p:cNvSpPr>
          <p:nvPr/>
        </p:nvSpPr>
        <p:spPr>
          <a:xfrm>
            <a:off x="5554135" y="1853723"/>
            <a:ext cx="5674854" cy="3448733"/>
          </a:xfrm>
          <a:prstGeom prst="rect">
            <a:avLst/>
          </a:prstGeom>
        </p:spPr>
        <p:txBody>
          <a:bodyPr vert="horz" lIns="91440" tIns="45720" rIns="91440" bIns="45720" rtlCol="0" anchor="t">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2000" dirty="0">
                <a:solidFill>
                  <a:schemeClr val="tx2">
                    <a:lumMod val="75000"/>
                    <a:lumOff val="25000"/>
                  </a:schemeClr>
                </a:solidFill>
                <a:latin typeface="Gill Sans Nova Light" panose="020B0302020104020203" pitchFamily="34" charset="0"/>
              </a:rPr>
              <a:t>Cemetery work is in extreme need as there is an old cemetery just about every few miles from one another.  Contacting a church, property owner, or </a:t>
            </a:r>
            <a:r>
              <a:rPr lang="en-US" sz="2000" dirty="0" err="1">
                <a:solidFill>
                  <a:schemeClr val="tx2">
                    <a:lumMod val="75000"/>
                    <a:lumOff val="25000"/>
                  </a:schemeClr>
                </a:solidFill>
                <a:latin typeface="Gill Sans Nova Light" panose="020B0302020104020203" pitchFamily="34" charset="0"/>
              </a:rPr>
              <a:t>establised</a:t>
            </a:r>
            <a:r>
              <a:rPr lang="en-US" sz="2000" dirty="0">
                <a:solidFill>
                  <a:schemeClr val="tx2">
                    <a:lumMod val="75000"/>
                    <a:lumOff val="25000"/>
                  </a:schemeClr>
                </a:solidFill>
                <a:latin typeface="Gill Sans Nova Light" panose="020B0302020104020203" pitchFamily="34" charset="0"/>
              </a:rPr>
              <a:t> cemetery preservationist is a perfect way to get started.  Members in groups such as the </a:t>
            </a:r>
            <a:r>
              <a:rPr lang="en-US" sz="2000" b="1" dirty="0">
                <a:solidFill>
                  <a:schemeClr val="tx2">
                    <a:lumMod val="75000"/>
                    <a:lumOff val="25000"/>
                  </a:schemeClr>
                </a:solidFill>
                <a:latin typeface="Gill Sans Nova Light" panose="020B0302020104020203" pitchFamily="34" charset="0"/>
              </a:rPr>
              <a:t>Sons of the American Revolution</a:t>
            </a:r>
            <a:r>
              <a:rPr lang="en-US" sz="2000" dirty="0">
                <a:solidFill>
                  <a:schemeClr val="tx2">
                    <a:lumMod val="75000"/>
                    <a:lumOff val="25000"/>
                  </a:schemeClr>
                </a:solidFill>
                <a:latin typeface="Gill Sans Nova Light" panose="020B0302020104020203" pitchFamily="34" charset="0"/>
              </a:rPr>
              <a:t> tend to do this sort of work already.  Videos, photos, and blogs are vital in learning on your own.</a:t>
            </a:r>
          </a:p>
        </p:txBody>
      </p:sp>
      <p:sp>
        <p:nvSpPr>
          <p:cNvPr id="8" name="Title 2">
            <a:extLst>
              <a:ext uri="{FF2B5EF4-FFF2-40B4-BE49-F238E27FC236}">
                <a16:creationId xmlns:a16="http://schemas.microsoft.com/office/drawing/2014/main" id="{8B082754-9207-6B19-15C0-FCA32598FDD1}"/>
              </a:ext>
            </a:extLst>
          </p:cNvPr>
          <p:cNvSpPr txBox="1">
            <a:spLocks/>
          </p:cNvSpPr>
          <p:nvPr/>
        </p:nvSpPr>
        <p:spPr>
          <a:xfrm>
            <a:off x="2930990" y="5828499"/>
            <a:ext cx="627921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Tombstone Restoration &amp; Preservation</a:t>
            </a:r>
          </a:p>
        </p:txBody>
      </p:sp>
    </p:spTree>
    <p:extLst>
      <p:ext uri="{BB962C8B-B14F-4D97-AF65-F5344CB8AC3E}">
        <p14:creationId xmlns:p14="http://schemas.microsoft.com/office/powerpoint/2010/main" val="4009404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DFCF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CBBE732-299F-15A0-2915-463DDB62BFA6}"/>
              </a:ext>
            </a:extLst>
          </p:cNvPr>
          <p:cNvGrpSpPr/>
          <p:nvPr/>
        </p:nvGrpSpPr>
        <p:grpSpPr>
          <a:xfrm>
            <a:off x="203200" y="203199"/>
            <a:ext cx="11785600" cy="6434667"/>
            <a:chOff x="203200" y="203199"/>
            <a:chExt cx="11785600" cy="6434667"/>
          </a:xfrm>
        </p:grpSpPr>
        <p:sp>
          <p:nvSpPr>
            <p:cNvPr id="4" name="Rectangle 3">
              <a:extLst>
                <a:ext uri="{FF2B5EF4-FFF2-40B4-BE49-F238E27FC236}">
                  <a16:creationId xmlns:a16="http://schemas.microsoft.com/office/drawing/2014/main" id="{6ED086FB-89D3-AD28-4022-585BB86AAC82}"/>
                </a:ext>
              </a:extLst>
            </p:cNvPr>
            <p:cNvSpPr/>
            <p:nvPr/>
          </p:nvSpPr>
          <p:spPr>
            <a:xfrm>
              <a:off x="203200" y="203199"/>
              <a:ext cx="11785600" cy="6434667"/>
            </a:xfrm>
            <a:prstGeom prst="rect">
              <a:avLst/>
            </a:prstGeom>
            <a:noFill/>
            <a:ln w="285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5FC0DD-0F36-0151-EAAB-1F09E5C18862}"/>
                </a:ext>
              </a:extLst>
            </p:cNvPr>
            <p:cNvSpPr/>
            <p:nvPr/>
          </p:nvSpPr>
          <p:spPr>
            <a:xfrm>
              <a:off x="355600" y="355600"/>
              <a:ext cx="11430000" cy="6112934"/>
            </a:xfrm>
            <a:prstGeom prst="rect">
              <a:avLst/>
            </a:prstGeom>
            <a:noFill/>
            <a:ln w="952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E08604CC-DB47-3798-5B11-D1369E5DE267}"/>
              </a:ext>
            </a:extLst>
          </p:cNvPr>
          <p:cNvSpPr txBox="1">
            <a:spLocks/>
          </p:cNvSpPr>
          <p:nvPr/>
        </p:nvSpPr>
        <p:spPr>
          <a:xfrm>
            <a:off x="963012" y="659713"/>
            <a:ext cx="10265977" cy="641763"/>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tx2">
                    <a:lumMod val="90000"/>
                    <a:lumOff val="10000"/>
                  </a:schemeClr>
                </a:solidFill>
                <a:latin typeface="Sagona Book" panose="02020503050505020204" pitchFamily="18" charset="0"/>
              </a:rPr>
              <a:t>Credits</a:t>
            </a:r>
          </a:p>
        </p:txBody>
      </p:sp>
      <p:cxnSp>
        <p:nvCxnSpPr>
          <p:cNvPr id="23" name="Straight Connector 22">
            <a:extLst>
              <a:ext uri="{FF2B5EF4-FFF2-40B4-BE49-F238E27FC236}">
                <a16:creationId xmlns:a16="http://schemas.microsoft.com/office/drawing/2014/main" id="{6493101C-6C73-FB69-7F3F-22F2D1EB6EB0}"/>
              </a:ext>
            </a:extLst>
          </p:cNvPr>
          <p:cNvCxnSpPr/>
          <p:nvPr/>
        </p:nvCxnSpPr>
        <p:spPr>
          <a:xfrm>
            <a:off x="4949767" y="5773732"/>
            <a:ext cx="2201332" cy="0"/>
          </a:xfrm>
          <a:prstGeom prst="line">
            <a:avLst/>
          </a:prstGeom>
          <a:ln>
            <a:solidFill>
              <a:schemeClr val="tx2">
                <a:lumMod val="75000"/>
                <a:lumOff val="25000"/>
                <a:alpha val="89804"/>
              </a:schemeClr>
            </a:solidFill>
          </a:ln>
        </p:spPr>
        <p:style>
          <a:lnRef idx="2">
            <a:schemeClr val="accent1"/>
          </a:lnRef>
          <a:fillRef idx="0">
            <a:schemeClr val="accent1"/>
          </a:fillRef>
          <a:effectRef idx="1">
            <a:schemeClr val="accent1"/>
          </a:effectRef>
          <a:fontRef idx="minor">
            <a:schemeClr val="tx1"/>
          </a:fontRef>
        </p:style>
      </p:cxnSp>
      <p:sp>
        <p:nvSpPr>
          <p:cNvPr id="8" name="Title 2">
            <a:extLst>
              <a:ext uri="{FF2B5EF4-FFF2-40B4-BE49-F238E27FC236}">
                <a16:creationId xmlns:a16="http://schemas.microsoft.com/office/drawing/2014/main" id="{8B082754-9207-6B19-15C0-FCA32598FDD1}"/>
              </a:ext>
            </a:extLst>
          </p:cNvPr>
          <p:cNvSpPr txBox="1">
            <a:spLocks/>
          </p:cNvSpPr>
          <p:nvPr/>
        </p:nvSpPr>
        <p:spPr>
          <a:xfrm>
            <a:off x="2930990" y="5828499"/>
            <a:ext cx="6279219" cy="6417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tx2">
                    <a:lumMod val="90000"/>
                    <a:lumOff val="10000"/>
                  </a:schemeClr>
                </a:solidFill>
                <a:latin typeface="Sagona Book" panose="02020503050505020204" pitchFamily="18" charset="0"/>
              </a:rPr>
              <a:t>Tombstone Restoration &amp; Preservation</a:t>
            </a:r>
          </a:p>
        </p:txBody>
      </p:sp>
      <p:grpSp>
        <p:nvGrpSpPr>
          <p:cNvPr id="10" name="Group 9">
            <a:extLst>
              <a:ext uri="{FF2B5EF4-FFF2-40B4-BE49-F238E27FC236}">
                <a16:creationId xmlns:a16="http://schemas.microsoft.com/office/drawing/2014/main" id="{56167BBB-560A-EC7B-680F-1F5B8364DE53}"/>
              </a:ext>
            </a:extLst>
          </p:cNvPr>
          <p:cNvGrpSpPr/>
          <p:nvPr/>
        </p:nvGrpSpPr>
        <p:grpSpPr>
          <a:xfrm>
            <a:off x="1235242" y="1785854"/>
            <a:ext cx="9721516" cy="3811437"/>
            <a:chOff x="1235242" y="1785854"/>
            <a:chExt cx="9721516" cy="3811437"/>
          </a:xfrm>
        </p:grpSpPr>
        <p:sp>
          <p:nvSpPr>
            <p:cNvPr id="2" name="Title 2">
              <a:extLst>
                <a:ext uri="{FF2B5EF4-FFF2-40B4-BE49-F238E27FC236}">
                  <a16:creationId xmlns:a16="http://schemas.microsoft.com/office/drawing/2014/main" id="{BBA71C88-4663-B464-C3C3-8F4FC92D3E42}"/>
                </a:ext>
              </a:extLst>
            </p:cNvPr>
            <p:cNvSpPr txBox="1">
              <a:spLocks/>
            </p:cNvSpPr>
            <p:nvPr/>
          </p:nvSpPr>
          <p:spPr>
            <a:xfrm>
              <a:off x="1235242" y="1785854"/>
              <a:ext cx="9721516" cy="3580228"/>
            </a:xfrm>
            <a:prstGeom prst="rect">
              <a:avLst/>
            </a:prstGeom>
          </p:spPr>
          <p:txBody>
            <a:bodyPr vert="horz" lIns="91440" tIns="45720" rIns="91440" bIns="45720" rtlCol="0" anchor="t">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2000" dirty="0">
                  <a:solidFill>
                    <a:schemeClr val="tx2">
                      <a:lumMod val="75000"/>
                      <a:lumOff val="25000"/>
                    </a:schemeClr>
                  </a:solidFill>
                  <a:latin typeface="Gill Sans Nova Light" panose="020B0302020104020203" pitchFamily="34" charset="0"/>
                </a:rPr>
                <a:t>This presentation, the photos and knowledge within it, were all sourced from Harris Ferry Chapter SAR President Jacob R. Lemon.  It was presented at the 85</a:t>
              </a:r>
              <a:r>
                <a:rPr lang="en-US" sz="2000" baseline="30000" dirty="0">
                  <a:solidFill>
                    <a:schemeClr val="tx2">
                      <a:lumMod val="75000"/>
                      <a:lumOff val="25000"/>
                    </a:schemeClr>
                  </a:solidFill>
                  <a:latin typeface="Gill Sans Nova Light" panose="020B0302020104020203" pitchFamily="34" charset="0"/>
                </a:rPr>
                <a:t>th</a:t>
              </a:r>
              <a:r>
                <a:rPr lang="en-US" sz="2000" dirty="0">
                  <a:solidFill>
                    <a:schemeClr val="tx2">
                      <a:lumMod val="75000"/>
                      <a:lumOff val="25000"/>
                    </a:schemeClr>
                  </a:solidFill>
                  <a:latin typeface="Gill Sans Nova Light" panose="020B0302020104020203" pitchFamily="34" charset="0"/>
                </a:rPr>
                <a:t> Annual Chapter Meeting on January 18, 2025.  If anyone has any questions on procedure, materials, or just in general, feel free to utilize the following contact information:</a:t>
              </a:r>
            </a:p>
            <a:p>
              <a:pPr>
                <a:lnSpc>
                  <a:spcPct val="150000"/>
                </a:lnSpc>
              </a:pPr>
              <a:endParaRPr lang="en-US" sz="2000" dirty="0">
                <a:solidFill>
                  <a:schemeClr val="tx2">
                    <a:lumMod val="75000"/>
                    <a:lumOff val="25000"/>
                  </a:schemeClr>
                </a:solidFill>
                <a:latin typeface="Gill Sans Nova Light" panose="020B0302020104020203" pitchFamily="34" charset="0"/>
              </a:endParaRPr>
            </a:p>
            <a:p>
              <a:pPr>
                <a:lnSpc>
                  <a:spcPct val="150000"/>
                </a:lnSpc>
              </a:pPr>
              <a:r>
                <a:rPr lang="en-US" sz="2000" b="1" dirty="0">
                  <a:solidFill>
                    <a:schemeClr val="tx2">
                      <a:lumMod val="75000"/>
                      <a:lumOff val="25000"/>
                    </a:schemeClr>
                  </a:solidFill>
                  <a:latin typeface="Gill Sans Nova Light" panose="020B0302020104020203" pitchFamily="34" charset="0"/>
                </a:rPr>
                <a:t>Jacob R. Lemon</a:t>
              </a:r>
              <a:br>
                <a:rPr lang="en-US" sz="2000" dirty="0">
                  <a:solidFill>
                    <a:schemeClr val="tx2">
                      <a:lumMod val="75000"/>
                      <a:lumOff val="25000"/>
                    </a:schemeClr>
                  </a:solidFill>
                  <a:latin typeface="Gill Sans Nova Light" panose="020B0302020104020203" pitchFamily="34" charset="0"/>
                </a:rPr>
              </a:br>
              <a:r>
                <a:rPr lang="en-US" sz="2000" dirty="0">
                  <a:solidFill>
                    <a:schemeClr val="tx2">
                      <a:lumMod val="75000"/>
                      <a:lumOff val="25000"/>
                    </a:schemeClr>
                  </a:solidFill>
                  <a:latin typeface="Gill Sans Nova Light" panose="020B0302020104020203" pitchFamily="34" charset="0"/>
                </a:rPr>
                <a:t>(717) 507-5364</a:t>
              </a:r>
            </a:p>
            <a:p>
              <a:pPr>
                <a:lnSpc>
                  <a:spcPct val="150000"/>
                </a:lnSpc>
              </a:pPr>
              <a:r>
                <a:rPr lang="en-US" sz="2000" dirty="0">
                  <a:solidFill>
                    <a:schemeClr val="tx2">
                      <a:lumMod val="75000"/>
                      <a:lumOff val="25000"/>
                    </a:schemeClr>
                  </a:solidFill>
                  <a:latin typeface="Gill Sans Nova Light" panose="020B0302020104020203" pitchFamily="34" charset="0"/>
                </a:rPr>
                <a:t>jlemon93@hotmail.com</a:t>
              </a:r>
            </a:p>
          </p:txBody>
        </p:sp>
        <p:pic>
          <p:nvPicPr>
            <p:cNvPr id="7" name="Picture 6" descr="A flag with stars and stripes&#10;&#10;Description automatically generated">
              <a:extLst>
                <a:ext uri="{FF2B5EF4-FFF2-40B4-BE49-F238E27FC236}">
                  <a16:creationId xmlns:a16="http://schemas.microsoft.com/office/drawing/2014/main" id="{DED1A2E2-244A-0B68-AC92-A209A6AF3C2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527" b="98618" l="2515" r="96899">
                          <a14:foregroundMark x1="2515" y1="5527" x2="4191" y2="9758"/>
                          <a14:foregroundMark x1="49874" y1="23402" x2="49874" y2="23402"/>
                          <a14:foregroundMark x1="90863" y1="58031" x2="90863" y2="58463"/>
                          <a14:foregroundMark x1="96479" y1="87392" x2="96899" y2="89378"/>
                          <a14:foregroundMark x1="93210" y1="94128" x2="93210" y2="94128"/>
                          <a14:foregroundMark x1="29589" y1="96459" x2="30008" y2="98618"/>
                          <a14:foregroundMark x1="61693" y1="39206" x2="62112" y2="39206"/>
                        </a14:backgroundRemoval>
                      </a14:imgEffect>
                    </a14:imgLayer>
                  </a14:imgProps>
                </a:ext>
                <a:ext uri="{28A0092B-C50C-407E-A947-70E740481C1C}">
                  <a14:useLocalDpi xmlns:a14="http://schemas.microsoft.com/office/drawing/2010/main" val="0"/>
                </a:ext>
              </a:extLst>
            </a:blip>
            <a:srcRect/>
            <a:stretch>
              <a:fillRect/>
            </a:stretch>
          </p:blipFill>
          <p:spPr bwMode="auto">
            <a:xfrm>
              <a:off x="1859759" y="4070569"/>
              <a:ext cx="1570778" cy="1526722"/>
            </a:xfrm>
            <a:prstGeom prst="rect">
              <a:avLst/>
            </a:prstGeom>
            <a:noFill/>
            <a:ln>
              <a:noFill/>
            </a:ln>
          </p:spPr>
        </p:pic>
        <p:pic>
          <p:nvPicPr>
            <p:cNvPr id="9" name="image177.jpeg" descr="Logo&#10;&#10;Description automatically generated">
              <a:extLst>
                <a:ext uri="{FF2B5EF4-FFF2-40B4-BE49-F238E27FC236}">
                  <a16:creationId xmlns:a16="http://schemas.microsoft.com/office/drawing/2014/main" id="{A92E22AF-8D1D-C008-1E99-5EC827EE7D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7153" y="4215289"/>
              <a:ext cx="1673989" cy="1382001"/>
            </a:xfrm>
            <a:prstGeom prst="rect">
              <a:avLst/>
            </a:prstGeom>
          </p:spPr>
        </p:pic>
      </p:grpSp>
    </p:spTree>
    <p:extLst>
      <p:ext uri="{BB962C8B-B14F-4D97-AF65-F5344CB8AC3E}">
        <p14:creationId xmlns:p14="http://schemas.microsoft.com/office/powerpoint/2010/main" val="3559782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ecb9909e-a632-4cc5-be2e-ce284d9ed345}" enabled="1" method="Standard" siteId="{90254b37-ddd6-4784-a73c-67a28484e423}" removed="0"/>
</clbl:labelList>
</file>

<file path=docProps/app.xml><?xml version="1.0" encoding="utf-8"?>
<Properties xmlns="http://schemas.openxmlformats.org/officeDocument/2006/extended-properties" xmlns:vt="http://schemas.openxmlformats.org/officeDocument/2006/docPropsVTypes">
  <TotalTime>1435</TotalTime>
  <Words>748</Words>
  <Application>Microsoft Office PowerPoint</Application>
  <PresentationFormat>Widescreen</PresentationFormat>
  <Paragraphs>75</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Gill Sans Nova Light</vt:lpstr>
      <vt:lpstr>Sagona Book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Lemon, Jacob</dc:creator>
  <cp:lastModifiedBy>Lemon, Jacob</cp:lastModifiedBy>
  <cp:revision>1</cp:revision>
  <dcterms:created xsi:type="dcterms:W3CDTF">2024-09-30T14:10:51Z</dcterms:created>
  <dcterms:modified xsi:type="dcterms:W3CDTF">2025-01-19T20:17:48Z</dcterms:modified>
</cp:coreProperties>
</file>